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9"/>
  </p:notesMasterIdLst>
  <p:sldIdLst>
    <p:sldId id="256" r:id="rId2"/>
    <p:sldId id="257" r:id="rId3"/>
    <p:sldId id="259" r:id="rId4"/>
    <p:sldId id="308" r:id="rId5"/>
    <p:sldId id="280" r:id="rId6"/>
    <p:sldId id="258" r:id="rId7"/>
    <p:sldId id="312" r:id="rId8"/>
    <p:sldId id="314" r:id="rId9"/>
    <p:sldId id="315" r:id="rId10"/>
    <p:sldId id="269" r:id="rId11"/>
    <p:sldId id="261" r:id="rId12"/>
    <p:sldId id="309" r:id="rId13"/>
    <p:sldId id="316" r:id="rId14"/>
    <p:sldId id="262" r:id="rId15"/>
    <p:sldId id="317" r:id="rId16"/>
    <p:sldId id="318" r:id="rId17"/>
    <p:sldId id="310" r:id="rId18"/>
    <p:sldId id="273" r:id="rId19"/>
    <p:sldId id="278" r:id="rId20"/>
    <p:sldId id="270" r:id="rId21"/>
    <p:sldId id="328" r:id="rId22"/>
    <p:sldId id="290" r:id="rId23"/>
    <p:sldId id="324" r:id="rId24"/>
    <p:sldId id="325" r:id="rId25"/>
    <p:sldId id="327" r:id="rId26"/>
    <p:sldId id="326" r:id="rId27"/>
    <p:sldId id="311" r:id="rId28"/>
  </p:sldIdLst>
  <p:sldSz cx="9144000" cy="5143500" type="screen16x9"/>
  <p:notesSz cx="6858000" cy="9144000"/>
  <p:embeddedFontLst>
    <p:embeddedFont>
      <p:font typeface="Luckiest Guy" charset="0"/>
      <p:regular r:id="rId30"/>
    </p:embeddedFont>
    <p:embeddedFont>
      <p:font typeface="Open Sans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SimSun" pitchFamily="2" charset="-122"/>
      <p:regular r:id="rId39"/>
    </p:embeddedFont>
  </p:embeddedFont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0066"/>
    <a:srgbClr val="F58238"/>
  </p:clrMru>
</p:presentationPr>
</file>

<file path=ppt/tableStyles.xml><?xml version="1.0" encoding="utf-8"?>
<a:tblStyleLst xmlns:a="http://schemas.openxmlformats.org/drawingml/2006/main" def="{7DAA8EA0-0B3F-454E-B7F5-07F8F700E5FB}">
  <a:tblStyle styleId="{7DAA8EA0-0B3F-454E-B7F5-07F8F700E5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647" autoAdjust="0"/>
  </p:normalViewPr>
  <p:slideViewPr>
    <p:cSldViewPr>
      <p:cViewPr varScale="1">
        <p:scale>
          <a:sx n="107" d="100"/>
          <a:sy n="107" d="100"/>
        </p:scale>
        <p:origin x="-78" y="-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3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562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0482" name="Google Shape;563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617;g8d9254678f_0_52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0962" name="Google Shape;618;g8d9254678f_0_5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681;g8d9254678f_2_2109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Google Shape;682;g8d9254678f_2_2109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600;g8d9254678f_0_47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8130" name="Google Shape;601;g8d9254678f_0_47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976;g869ca5bd05_3_108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0178" name="Google Shape;977;g869ca5bd05_3_10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1279;g8d9a4a45d0_3_41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2226" name="Google Shape;1280;g8d9a4a45d0_3_4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868;g8ec3fc35dc_3_7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4274" name="Google Shape;869;g8ec3fc35dc_3_7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1755;g8d9a4a45d0_3_79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7346" name="Google Shape;1756;g8d9a4a45d0_3_79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562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3490" name="Google Shape;563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568;g8d9a4a45d0_3_61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0" name="Google Shape;569;g8d9a4a45d0_3_6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600;g8d9254678f_0_47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578" name="Google Shape;601;g8d9254678f_0_47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574;g8d9254678f_0_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6626" name="Google Shape;575;g8d9254678f_0_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409;g869ca5bd05_3_32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8674" name="Google Shape;1410;g869ca5bd05_3_3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574;g8d9254678f_0_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0722" name="Google Shape;575;g8d9254678f_0_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>
            <a:miter lim="800000"/>
            <a:headEnd/>
            <a:tailEnd/>
          </a:ln>
        </p:spPr>
      </p:sp>
      <p:sp>
        <p:nvSpPr>
          <p:cNvPr id="34818" name="2 Not Yer Tutucusu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lIns="91440" tIns="45720" rIns="91440" bIns="45720"/>
          <a:lstStyle/>
          <a:p>
            <a:pPr marL="0" indent="0" eaLnBrk="1" hangingPunct="1"/>
            <a:endParaRPr lang="tr-TR" smtClean="0">
              <a:latin typeface="Calibri" pitchFamily="34" charset="0"/>
              <a:cs typeface="Arial" charset="0"/>
            </a:endParaRPr>
          </a:p>
        </p:txBody>
      </p:sp>
      <p:sp>
        <p:nvSpPr>
          <p:cNvPr id="20483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C0B49DE-43DE-44DB-A6F0-004B9C595496}" type="slidenum">
              <a:rPr lang="vi-VN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9</a:t>
            </a:fld>
            <a:endParaRPr lang="vi-VN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860;g869ca5bd05_3_9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861;g869ca5bd05_3_9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617;g8d9254678f_0_52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618;g8d9254678f_0_5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tr-T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/>
          </p:cNvSpPr>
          <p:nvPr/>
        </p:nvSpPr>
        <p:spPr bwMode="auto">
          <a:xfrm>
            <a:off x="-265113" y="2959100"/>
            <a:ext cx="9523413" cy="2333625"/>
          </a:xfrm>
          <a:custGeom>
            <a:avLst/>
            <a:gdLst/>
            <a:ahLst/>
            <a:cxnLst>
              <a:cxn ang="0">
                <a:pos x="204514" y="0"/>
              </a:cxn>
              <a:cxn ang="0">
                <a:pos x="201558" y="829"/>
              </a:cxn>
              <a:cxn ang="0">
                <a:pos x="197788" y="3270"/>
              </a:cxn>
              <a:cxn ang="0">
                <a:pos x="192443" y="4677"/>
              </a:cxn>
              <a:cxn ang="0">
                <a:pos x="191414" y="4627"/>
              </a:cxn>
              <a:cxn ang="0">
                <a:pos x="190466" y="4580"/>
              </a:cxn>
              <a:cxn ang="0">
                <a:pos x="183846" y="9102"/>
              </a:cxn>
              <a:cxn ang="0">
                <a:pos x="175546" y="13984"/>
              </a:cxn>
              <a:cxn ang="0">
                <a:pos x="174561" y="14021"/>
              </a:cxn>
              <a:cxn ang="0">
                <a:pos x="167607" y="13484"/>
              </a:cxn>
              <a:cxn ang="0">
                <a:pos x="163992" y="14147"/>
              </a:cxn>
              <a:cxn ang="0">
                <a:pos x="155475" y="21904"/>
              </a:cxn>
              <a:cxn ang="0">
                <a:pos x="150103" y="23201"/>
              </a:cxn>
              <a:cxn ang="0">
                <a:pos x="146687" y="22908"/>
              </a:cxn>
              <a:cxn ang="0">
                <a:pos x="138769" y="21787"/>
              </a:cxn>
              <a:cxn ang="0">
                <a:pos x="137736" y="21823"/>
              </a:cxn>
              <a:cxn ang="0">
                <a:pos x="123577" y="27655"/>
              </a:cxn>
              <a:cxn ang="0">
                <a:pos x="123234" y="27657"/>
              </a:cxn>
              <a:cxn ang="0">
                <a:pos x="116959" y="27410"/>
              </a:cxn>
              <a:cxn ang="0">
                <a:pos x="116888" y="27410"/>
              </a:cxn>
              <a:cxn ang="0">
                <a:pos x="104916" y="33215"/>
              </a:cxn>
              <a:cxn ang="0">
                <a:pos x="102963" y="35846"/>
              </a:cxn>
              <a:cxn ang="0">
                <a:pos x="102454" y="35952"/>
              </a:cxn>
              <a:cxn ang="0">
                <a:pos x="99871" y="33052"/>
              </a:cxn>
              <a:cxn ang="0">
                <a:pos x="90269" y="27790"/>
              </a:cxn>
              <a:cxn ang="0">
                <a:pos x="88536" y="27716"/>
              </a:cxn>
              <a:cxn ang="0">
                <a:pos x="84553" y="27816"/>
              </a:cxn>
              <a:cxn ang="0">
                <a:pos x="80884" y="27383"/>
              </a:cxn>
              <a:cxn ang="0">
                <a:pos x="75351" y="24861"/>
              </a:cxn>
              <a:cxn ang="0">
                <a:pos x="72914" y="24419"/>
              </a:cxn>
              <a:cxn ang="0">
                <a:pos x="69373" y="24648"/>
              </a:cxn>
              <a:cxn ang="0">
                <a:pos x="67485" y="24400"/>
              </a:cxn>
              <a:cxn ang="0">
                <a:pos x="60622" y="20196"/>
              </a:cxn>
              <a:cxn ang="0">
                <a:pos x="56697" y="19201"/>
              </a:cxn>
              <a:cxn ang="0">
                <a:pos x="50234" y="19979"/>
              </a:cxn>
              <a:cxn ang="0">
                <a:pos x="49126" y="20030"/>
              </a:cxn>
              <a:cxn ang="0">
                <a:pos x="36835" y="14120"/>
              </a:cxn>
              <a:cxn ang="0">
                <a:pos x="31220" y="8641"/>
              </a:cxn>
              <a:cxn ang="0">
                <a:pos x="25169" y="7093"/>
              </a:cxn>
              <a:cxn ang="0">
                <a:pos x="24032" y="7149"/>
              </a:cxn>
              <a:cxn ang="0">
                <a:pos x="18720" y="7824"/>
              </a:cxn>
              <a:cxn ang="0">
                <a:pos x="17821" y="7773"/>
              </a:cxn>
              <a:cxn ang="0">
                <a:pos x="10932" y="4464"/>
              </a:cxn>
              <a:cxn ang="0">
                <a:pos x="1140" y="1860"/>
              </a:cxn>
              <a:cxn ang="0">
                <a:pos x="1" y="45583"/>
              </a:cxn>
              <a:cxn ang="0">
                <a:pos x="205871" y="45583"/>
              </a:cxn>
              <a:cxn ang="0">
                <a:pos x="205871" y="232"/>
              </a:cxn>
              <a:cxn ang="0">
                <a:pos x="204514" y="0"/>
              </a:cxn>
              <a:cxn ang="0">
                <a:pos x="1" y="45583"/>
              </a:cxn>
              <a:cxn ang="0">
                <a:pos x="1" y="45583"/>
              </a:cxn>
              <a:cxn ang="0">
                <a:pos x="1" y="45583"/>
              </a:cxn>
            </a:cxnLst>
            <a:rect l="0" t="0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Google Shape;11;p2"/>
          <p:cNvSpPr>
            <a:spLocks/>
          </p:cNvSpPr>
          <p:nvPr/>
        </p:nvSpPr>
        <p:spPr bwMode="auto">
          <a:xfrm>
            <a:off x="-265113" y="3748088"/>
            <a:ext cx="9661526" cy="1593850"/>
          </a:xfrm>
          <a:custGeom>
            <a:avLst/>
            <a:gdLst/>
            <a:ahLst/>
            <a:cxnLst>
              <a:cxn ang="0">
                <a:pos x="204545" y="1"/>
              </a:cxn>
              <a:cxn ang="0">
                <a:pos x="201558" y="512"/>
              </a:cxn>
              <a:cxn ang="0">
                <a:pos x="197788" y="1977"/>
              </a:cxn>
              <a:cxn ang="0">
                <a:pos x="192462" y="2823"/>
              </a:cxn>
              <a:cxn ang="0">
                <a:pos x="191414" y="2791"/>
              </a:cxn>
              <a:cxn ang="0">
                <a:pos x="190498" y="2765"/>
              </a:cxn>
              <a:cxn ang="0">
                <a:pos x="183846" y="5503"/>
              </a:cxn>
              <a:cxn ang="0">
                <a:pos x="175546" y="8460"/>
              </a:cxn>
              <a:cxn ang="0">
                <a:pos x="174665" y="8477"/>
              </a:cxn>
              <a:cxn ang="0">
                <a:pos x="167599" y="8134"/>
              </a:cxn>
              <a:cxn ang="0">
                <a:pos x="163992" y="8541"/>
              </a:cxn>
              <a:cxn ang="0">
                <a:pos x="155475" y="13233"/>
              </a:cxn>
              <a:cxn ang="0">
                <a:pos x="150194" y="14011"/>
              </a:cxn>
              <a:cxn ang="0">
                <a:pos x="146687" y="13830"/>
              </a:cxn>
              <a:cxn ang="0">
                <a:pos x="138808" y="13183"/>
              </a:cxn>
              <a:cxn ang="0">
                <a:pos x="137736" y="13206"/>
              </a:cxn>
              <a:cxn ang="0">
                <a:pos x="123306" y="17004"/>
              </a:cxn>
              <a:cxn ang="0">
                <a:pos x="123183" y="17004"/>
              </a:cxn>
              <a:cxn ang="0">
                <a:pos x="117094" y="16325"/>
              </a:cxn>
              <a:cxn ang="0">
                <a:pos x="116919" y="16324"/>
              </a:cxn>
              <a:cxn ang="0">
                <a:pos x="105675" y="20286"/>
              </a:cxn>
              <a:cxn ang="0">
                <a:pos x="103071" y="21750"/>
              </a:cxn>
              <a:cxn ang="0">
                <a:pos x="102765" y="21759"/>
              </a:cxn>
              <a:cxn ang="0">
                <a:pos x="99193" y="20014"/>
              </a:cxn>
              <a:cxn ang="0">
                <a:pos x="90269" y="16787"/>
              </a:cxn>
              <a:cxn ang="0">
                <a:pos x="88447" y="16737"/>
              </a:cxn>
              <a:cxn ang="0">
                <a:pos x="84651" y="16790"/>
              </a:cxn>
              <a:cxn ang="0">
                <a:pos x="80884" y="16515"/>
              </a:cxn>
              <a:cxn ang="0">
                <a:pos x="75351" y="14996"/>
              </a:cxn>
              <a:cxn ang="0">
                <a:pos x="72912" y="14738"/>
              </a:cxn>
              <a:cxn ang="0">
                <a:pos x="69377" y="14871"/>
              </a:cxn>
              <a:cxn ang="0">
                <a:pos x="67485" y="14725"/>
              </a:cxn>
              <a:cxn ang="0">
                <a:pos x="60622" y="12175"/>
              </a:cxn>
              <a:cxn ang="0">
                <a:pos x="56732" y="11565"/>
              </a:cxn>
              <a:cxn ang="0">
                <a:pos x="50234" y="12040"/>
              </a:cxn>
              <a:cxn ang="0">
                <a:pos x="49155" y="12069"/>
              </a:cxn>
              <a:cxn ang="0">
                <a:pos x="36835" y="8487"/>
              </a:cxn>
              <a:cxn ang="0">
                <a:pos x="31220" y="5150"/>
              </a:cxn>
              <a:cxn ang="0">
                <a:pos x="25138" y="4225"/>
              </a:cxn>
              <a:cxn ang="0">
                <a:pos x="24032" y="4255"/>
              </a:cxn>
              <a:cxn ang="0">
                <a:pos x="18686" y="4689"/>
              </a:cxn>
              <a:cxn ang="0">
                <a:pos x="17821" y="4662"/>
              </a:cxn>
              <a:cxn ang="0">
                <a:pos x="10932" y="2655"/>
              </a:cxn>
              <a:cxn ang="0">
                <a:pos x="1140" y="1055"/>
              </a:cxn>
              <a:cxn ang="0">
                <a:pos x="1" y="27609"/>
              </a:cxn>
              <a:cxn ang="0">
                <a:pos x="205871" y="27609"/>
              </a:cxn>
              <a:cxn ang="0">
                <a:pos x="205871" y="133"/>
              </a:cxn>
              <a:cxn ang="0">
                <a:pos x="204545" y="1"/>
              </a:cxn>
            </a:cxnLst>
            <a:rect l="0" t="0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Google Shape;12;p2"/>
          <p:cNvSpPr>
            <a:spLocks/>
          </p:cNvSpPr>
          <p:nvPr/>
        </p:nvSpPr>
        <p:spPr bwMode="auto">
          <a:xfrm>
            <a:off x="-101600" y="4714875"/>
            <a:ext cx="9245600" cy="500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56"/>
              </a:cxn>
              <a:cxn ang="0">
                <a:pos x="198276" y="9656"/>
              </a:cxn>
              <a:cxn ang="0">
                <a:pos x="198276" y="0"/>
              </a:cxn>
            </a:cxnLst>
            <a:rect l="0" t="0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Google Shape;13;p2"/>
          <p:cNvSpPr>
            <a:spLocks/>
          </p:cNvSpPr>
          <p:nvPr/>
        </p:nvSpPr>
        <p:spPr bwMode="auto">
          <a:xfrm>
            <a:off x="-101600" y="4964113"/>
            <a:ext cx="9245600" cy="249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1"/>
              </a:cxn>
              <a:cxn ang="0">
                <a:pos x="198276" y="4801"/>
              </a:cxn>
              <a:cxn ang="0">
                <a:pos x="198276" y="0"/>
              </a:cxn>
            </a:cxnLst>
            <a:rect l="0" t="0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" name="Google Shape;14;p2"/>
          <p:cNvSpPr>
            <a:spLocks/>
          </p:cNvSpPr>
          <p:nvPr/>
        </p:nvSpPr>
        <p:spPr bwMode="auto">
          <a:xfrm>
            <a:off x="1974850" y="315913"/>
            <a:ext cx="925513" cy="312737"/>
          </a:xfrm>
          <a:custGeom>
            <a:avLst/>
            <a:gdLst/>
            <a:ahLst/>
            <a:cxnLst>
              <a:cxn ang="0">
                <a:pos x="12121" y="0"/>
              </a:cxn>
              <a:cxn ang="0">
                <a:pos x="10985" y="102"/>
              </a:cxn>
              <a:cxn ang="0">
                <a:pos x="8680" y="1512"/>
              </a:cxn>
              <a:cxn ang="0">
                <a:pos x="6309" y="909"/>
              </a:cxn>
              <a:cxn ang="0">
                <a:pos x="4069" y="1431"/>
              </a:cxn>
              <a:cxn ang="0">
                <a:pos x="2740" y="4903"/>
              </a:cxn>
              <a:cxn ang="0">
                <a:pos x="2251" y="4843"/>
              </a:cxn>
              <a:cxn ang="0">
                <a:pos x="0" y="7073"/>
              </a:cxn>
              <a:cxn ang="0">
                <a:pos x="20858" y="7073"/>
              </a:cxn>
              <a:cxn ang="0">
                <a:pos x="16850" y="3359"/>
              </a:cxn>
              <a:cxn ang="0">
                <a:pos x="16003" y="3465"/>
              </a:cxn>
              <a:cxn ang="0">
                <a:pos x="12121" y="0"/>
              </a:cxn>
            </a:cxnLst>
            <a:rect l="0" t="0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" name="Google Shape;15;p2"/>
          <p:cNvSpPr>
            <a:spLocks/>
          </p:cNvSpPr>
          <p:nvPr/>
        </p:nvSpPr>
        <p:spPr bwMode="auto">
          <a:xfrm>
            <a:off x="6259513" y="922338"/>
            <a:ext cx="923925" cy="312737"/>
          </a:xfrm>
          <a:custGeom>
            <a:avLst/>
            <a:gdLst/>
            <a:ahLst/>
            <a:cxnLst>
              <a:cxn ang="0">
                <a:pos x="8737" y="1"/>
              </a:cxn>
              <a:cxn ang="0">
                <a:pos x="4855" y="3466"/>
              </a:cxn>
              <a:cxn ang="0">
                <a:pos x="3978" y="3354"/>
              </a:cxn>
              <a:cxn ang="0">
                <a:pos x="0" y="7046"/>
              </a:cxn>
              <a:cxn ang="0">
                <a:pos x="20858" y="7046"/>
              </a:cxn>
              <a:cxn ang="0">
                <a:pos x="18570" y="4822"/>
              </a:cxn>
              <a:cxn ang="0">
                <a:pos x="18092" y="4876"/>
              </a:cxn>
              <a:cxn ang="0">
                <a:pos x="16790" y="1432"/>
              </a:cxn>
              <a:cxn ang="0">
                <a:pos x="14520" y="903"/>
              </a:cxn>
              <a:cxn ang="0">
                <a:pos x="12179" y="1486"/>
              </a:cxn>
              <a:cxn ang="0">
                <a:pos x="9873" y="103"/>
              </a:cxn>
              <a:cxn ang="0">
                <a:pos x="8737" y="1"/>
              </a:cxn>
            </a:cxnLst>
            <a:rect l="0" t="0" r="r" b="b"/>
            <a:pathLst>
              <a:path w="20859" h="7047" extrusionOk="0">
                <a:moveTo>
                  <a:pt x="8737" y="1"/>
                </a:moveTo>
                <a:cubicBezTo>
                  <a:pt x="6507" y="1"/>
                  <a:pt x="5701" y="1397"/>
                  <a:pt x="4855" y="3466"/>
                </a:cubicBezTo>
                <a:cubicBezTo>
                  <a:pt x="4547" y="3389"/>
                  <a:pt x="4254" y="3354"/>
                  <a:pt x="3978" y="3354"/>
                </a:cubicBezTo>
                <a:cubicBezTo>
                  <a:pt x="1148" y="3354"/>
                  <a:pt x="0" y="7046"/>
                  <a:pt x="0" y="7046"/>
                </a:cubicBezTo>
                <a:lnTo>
                  <a:pt x="20858" y="7046"/>
                </a:lnTo>
                <a:cubicBezTo>
                  <a:pt x="20403" y="5114"/>
                  <a:pt x="19234" y="4822"/>
                  <a:pt x="18570" y="4822"/>
                </a:cubicBezTo>
                <a:cubicBezTo>
                  <a:pt x="18284" y="4822"/>
                  <a:pt x="18092" y="4876"/>
                  <a:pt x="18092" y="4876"/>
                </a:cubicBezTo>
                <a:cubicBezTo>
                  <a:pt x="18092" y="4876"/>
                  <a:pt x="18688" y="2327"/>
                  <a:pt x="16790" y="1432"/>
                </a:cubicBezTo>
                <a:cubicBezTo>
                  <a:pt x="15964" y="1037"/>
                  <a:pt x="15190" y="903"/>
                  <a:pt x="14520" y="903"/>
                </a:cubicBezTo>
                <a:cubicBezTo>
                  <a:pt x="13121" y="903"/>
                  <a:pt x="12179" y="1486"/>
                  <a:pt x="12179" y="1486"/>
                </a:cubicBezTo>
                <a:cubicBezTo>
                  <a:pt x="12179" y="1486"/>
                  <a:pt x="11365" y="347"/>
                  <a:pt x="9873" y="103"/>
                </a:cubicBezTo>
                <a:cubicBezTo>
                  <a:pt x="9457" y="34"/>
                  <a:pt x="9081" y="1"/>
                  <a:pt x="8737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" name="Google Shape;16;p2"/>
          <p:cNvSpPr>
            <a:spLocks/>
          </p:cNvSpPr>
          <p:nvPr/>
        </p:nvSpPr>
        <p:spPr bwMode="auto">
          <a:xfrm>
            <a:off x="7685088" y="1816100"/>
            <a:ext cx="800100" cy="269875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Google Shape;17;p2"/>
          <p:cNvSpPr>
            <a:spLocks/>
          </p:cNvSpPr>
          <p:nvPr/>
        </p:nvSpPr>
        <p:spPr bwMode="auto">
          <a:xfrm>
            <a:off x="465138" y="148590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grpSp>
        <p:nvGrpSpPr>
          <p:cNvPr id="12" name="Google Shape;18;p2"/>
          <p:cNvGrpSpPr>
            <a:grpSpLocks/>
          </p:cNvGrpSpPr>
          <p:nvPr/>
        </p:nvGrpSpPr>
        <p:grpSpPr bwMode="auto">
          <a:xfrm rot="532585">
            <a:off x="492125" y="495300"/>
            <a:ext cx="1565275" cy="698500"/>
            <a:chOff x="638811" y="2327472"/>
            <a:chExt cx="1566541" cy="698461"/>
          </a:xfrm>
        </p:grpSpPr>
        <p:sp>
          <p:nvSpPr>
            <p:cNvPr id="13" name="Google Shape;19;p2"/>
            <p:cNvSpPr>
              <a:spLocks/>
            </p:cNvSpPr>
            <p:nvPr/>
          </p:nvSpPr>
          <p:spPr bwMode="auto">
            <a:xfrm>
              <a:off x="1516726" y="2760321"/>
              <a:ext cx="489345" cy="265098"/>
            </a:xfrm>
            <a:custGeom>
              <a:avLst/>
              <a:gdLst/>
              <a:ahLst/>
              <a:cxnLst>
                <a:cxn ang="0">
                  <a:pos x="1767" y="1"/>
                </a:cxn>
                <a:cxn ang="0">
                  <a:pos x="1764" y="1"/>
                </a:cxn>
                <a:cxn ang="0">
                  <a:pos x="1" y="1384"/>
                </a:cxn>
                <a:cxn ang="0">
                  <a:pos x="2035" y="5155"/>
                </a:cxn>
                <a:cxn ang="0">
                  <a:pos x="11040" y="5968"/>
                </a:cxn>
                <a:cxn ang="0">
                  <a:pos x="5561" y="2062"/>
                </a:cxn>
                <a:cxn ang="0">
                  <a:pos x="1767" y="1"/>
                </a:cxn>
              </a:cxnLst>
              <a:rect l="0" t="0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Google Shape;20;p2"/>
            <p:cNvSpPr>
              <a:spLocks/>
            </p:cNvSpPr>
            <p:nvPr/>
          </p:nvSpPr>
          <p:spPr bwMode="auto">
            <a:xfrm>
              <a:off x="1589834" y="2500320"/>
              <a:ext cx="522709" cy="236524"/>
            </a:xfrm>
            <a:custGeom>
              <a:avLst/>
              <a:gdLst/>
              <a:ahLst/>
              <a:cxnLst>
                <a:cxn ang="0">
                  <a:pos x="4273" y="1"/>
                </a:cxn>
                <a:cxn ang="0">
                  <a:pos x="0" y="1906"/>
                </a:cxn>
                <a:cxn ang="0">
                  <a:pos x="5181" y="4347"/>
                </a:cxn>
                <a:cxn ang="0">
                  <a:pos x="11799" y="5324"/>
                </a:cxn>
                <a:cxn ang="0">
                  <a:pos x="4422" y="7"/>
                </a:cxn>
                <a:cxn ang="0">
                  <a:pos x="4273" y="1"/>
                </a:cxn>
              </a:cxnLst>
              <a:rect l="0" t="0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Google Shape;21;p2"/>
            <p:cNvSpPr>
              <a:spLocks/>
            </p:cNvSpPr>
            <p:nvPr/>
          </p:nvSpPr>
          <p:spPr bwMode="auto">
            <a:xfrm>
              <a:off x="634785" y="2321569"/>
              <a:ext cx="1183645" cy="523846"/>
            </a:xfrm>
            <a:custGeom>
              <a:avLst/>
              <a:gdLst/>
              <a:ahLst/>
              <a:cxnLst>
                <a:cxn ang="0">
                  <a:pos x="3007" y="0"/>
                </a:cxn>
                <a:cxn ang="0">
                  <a:pos x="651" y="56"/>
                </a:cxn>
                <a:cxn ang="0">
                  <a:pos x="55" y="707"/>
                </a:cxn>
                <a:cxn ang="0">
                  <a:pos x="190" y="1059"/>
                </a:cxn>
                <a:cxn ang="0">
                  <a:pos x="8002" y="7244"/>
                </a:cxn>
                <a:cxn ang="0">
                  <a:pos x="23083" y="11665"/>
                </a:cxn>
                <a:cxn ang="0">
                  <a:pos x="25361" y="11800"/>
                </a:cxn>
                <a:cxn ang="0">
                  <a:pos x="26365" y="9061"/>
                </a:cxn>
                <a:cxn ang="0">
                  <a:pos x="26690" y="8193"/>
                </a:cxn>
                <a:cxn ang="0">
                  <a:pos x="24846" y="6891"/>
                </a:cxn>
                <a:cxn ang="0">
                  <a:pos x="13996" y="1602"/>
                </a:cxn>
                <a:cxn ang="0">
                  <a:pos x="10497" y="680"/>
                </a:cxn>
                <a:cxn ang="0">
                  <a:pos x="3007" y="0"/>
                </a:cxn>
              </a:cxnLst>
              <a:rect l="0" t="0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Google Shape;22;p2"/>
            <p:cNvSpPr>
              <a:spLocks/>
            </p:cNvSpPr>
            <p:nvPr/>
          </p:nvSpPr>
          <p:spPr bwMode="auto">
            <a:xfrm>
              <a:off x="630914" y="2326262"/>
              <a:ext cx="1183644" cy="403202"/>
            </a:xfrm>
            <a:custGeom>
              <a:avLst/>
              <a:gdLst/>
              <a:ahLst/>
              <a:cxnLst>
                <a:cxn ang="0">
                  <a:pos x="3007" y="0"/>
                </a:cxn>
                <a:cxn ang="0">
                  <a:pos x="651" y="56"/>
                </a:cxn>
                <a:cxn ang="0">
                  <a:pos x="55" y="788"/>
                </a:cxn>
                <a:cxn ang="0">
                  <a:pos x="17956" y="4667"/>
                </a:cxn>
                <a:cxn ang="0">
                  <a:pos x="26365" y="9061"/>
                </a:cxn>
                <a:cxn ang="0">
                  <a:pos x="26690" y="8193"/>
                </a:cxn>
                <a:cxn ang="0">
                  <a:pos x="24846" y="6891"/>
                </a:cxn>
                <a:cxn ang="0">
                  <a:pos x="13996" y="1602"/>
                </a:cxn>
                <a:cxn ang="0">
                  <a:pos x="10497" y="680"/>
                </a:cxn>
                <a:cxn ang="0">
                  <a:pos x="3007" y="0"/>
                </a:cxn>
              </a:cxnLst>
              <a:rect l="0" t="0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Google Shape;23;p2"/>
            <p:cNvSpPr>
              <a:spLocks/>
            </p:cNvSpPr>
            <p:nvPr/>
          </p:nvSpPr>
          <p:spPr bwMode="auto">
            <a:xfrm>
              <a:off x="639720" y="2327530"/>
              <a:ext cx="463925" cy="322245"/>
            </a:xfrm>
            <a:custGeom>
              <a:avLst/>
              <a:gdLst/>
              <a:ahLst/>
              <a:cxnLst>
                <a:cxn ang="0">
                  <a:pos x="2988" y="0"/>
                </a:cxn>
                <a:cxn ang="0">
                  <a:pos x="624" y="68"/>
                </a:cxn>
                <a:cxn ang="0">
                  <a:pos x="407" y="122"/>
                </a:cxn>
                <a:cxn ang="0">
                  <a:pos x="390" y="142"/>
                </a:cxn>
                <a:cxn ang="0">
                  <a:pos x="353" y="122"/>
                </a:cxn>
                <a:cxn ang="0">
                  <a:pos x="245" y="176"/>
                </a:cxn>
                <a:cxn ang="0">
                  <a:pos x="218" y="203"/>
                </a:cxn>
                <a:cxn ang="0">
                  <a:pos x="1" y="692"/>
                </a:cxn>
                <a:cxn ang="0">
                  <a:pos x="1" y="719"/>
                </a:cxn>
                <a:cxn ang="0">
                  <a:pos x="136" y="1071"/>
                </a:cxn>
                <a:cxn ang="0">
                  <a:pos x="7948" y="7256"/>
                </a:cxn>
                <a:cxn ang="0">
                  <a:pos x="9846" y="2319"/>
                </a:cxn>
                <a:cxn ang="0">
                  <a:pos x="10470" y="692"/>
                </a:cxn>
                <a:cxn ang="0">
                  <a:pos x="2988" y="0"/>
                </a:cxn>
              </a:cxnLst>
              <a:rect l="0" t="0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Google Shape;24;p2"/>
            <p:cNvSpPr>
              <a:spLocks/>
            </p:cNvSpPr>
            <p:nvPr/>
          </p:nvSpPr>
          <p:spPr bwMode="auto">
            <a:xfrm>
              <a:off x="1657803" y="2630317"/>
              <a:ext cx="160467" cy="215888"/>
            </a:xfrm>
            <a:custGeom>
              <a:avLst/>
              <a:gdLst/>
              <a:ahLst/>
              <a:cxnLst>
                <a:cxn ang="0">
                  <a:pos x="1791" y="0"/>
                </a:cxn>
                <a:cxn ang="0">
                  <a:pos x="1465" y="814"/>
                </a:cxn>
                <a:cxn ang="0">
                  <a:pos x="1" y="4747"/>
                </a:cxn>
                <a:cxn ang="0">
                  <a:pos x="2279" y="4882"/>
                </a:cxn>
                <a:cxn ang="0">
                  <a:pos x="3283" y="2143"/>
                </a:cxn>
                <a:cxn ang="0">
                  <a:pos x="3527" y="1519"/>
                </a:cxn>
                <a:cxn ang="0">
                  <a:pos x="3554" y="1465"/>
                </a:cxn>
                <a:cxn ang="0">
                  <a:pos x="3635" y="1329"/>
                </a:cxn>
                <a:cxn ang="0">
                  <a:pos x="1791" y="0"/>
                </a:cxn>
              </a:cxnLst>
              <a:rect l="0" t="0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Google Shape;25;p2"/>
            <p:cNvSpPr>
              <a:spLocks/>
            </p:cNvSpPr>
            <p:nvPr/>
          </p:nvSpPr>
          <p:spPr bwMode="auto">
            <a:xfrm>
              <a:off x="1808964" y="2731412"/>
              <a:ext cx="392430" cy="180965"/>
            </a:xfrm>
            <a:custGeom>
              <a:avLst/>
              <a:gdLst/>
              <a:ahLst/>
              <a:cxnLst>
                <a:cxn ang="0">
                  <a:pos x="1634" y="0"/>
                </a:cxn>
                <a:cxn ang="0">
                  <a:pos x="1433" y="8"/>
                </a:cxn>
                <a:cxn ang="0">
                  <a:pos x="22" y="1744"/>
                </a:cxn>
                <a:cxn ang="0">
                  <a:pos x="6017" y="4074"/>
                </a:cxn>
                <a:cxn ang="0">
                  <a:pos x="8838" y="3887"/>
                </a:cxn>
                <a:cxn ang="0">
                  <a:pos x="1634" y="0"/>
                </a:cxn>
              </a:cxnLst>
              <a:rect l="0" t="0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Google Shape;26;p2"/>
            <p:cNvSpPr>
              <a:spLocks/>
            </p:cNvSpPr>
            <p:nvPr/>
          </p:nvSpPr>
          <p:spPr bwMode="auto">
            <a:xfrm>
              <a:off x="1817501" y="2758452"/>
              <a:ext cx="228785" cy="104769"/>
            </a:xfrm>
            <a:custGeom>
              <a:avLst/>
              <a:gdLst/>
              <a:ahLst/>
              <a:cxnLst>
                <a:cxn ang="0">
                  <a:pos x="888" y="1"/>
                </a:cxn>
                <a:cxn ang="0">
                  <a:pos x="814" y="2"/>
                </a:cxn>
                <a:cxn ang="0">
                  <a:pos x="0" y="1033"/>
                </a:cxn>
                <a:cxn ang="0">
                  <a:pos x="3535" y="2387"/>
                </a:cxn>
                <a:cxn ang="0">
                  <a:pos x="5154" y="2281"/>
                </a:cxn>
                <a:cxn ang="0">
                  <a:pos x="888" y="1"/>
                </a:cxn>
              </a:cxnLst>
              <a:rect l="0" t="0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Google Shape;27;p2"/>
            <p:cNvSpPr>
              <a:spLocks/>
            </p:cNvSpPr>
            <p:nvPr/>
          </p:nvSpPr>
          <p:spPr bwMode="auto">
            <a:xfrm>
              <a:off x="1353401" y="2567070"/>
              <a:ext cx="324112" cy="220651"/>
            </a:xfrm>
            <a:custGeom>
              <a:avLst/>
              <a:gdLst/>
              <a:ahLst/>
              <a:cxnLst>
                <a:cxn ang="0">
                  <a:pos x="1926" y="0"/>
                </a:cxn>
                <a:cxn ang="0">
                  <a:pos x="164" y="1244"/>
                </a:cxn>
                <a:cxn ang="0">
                  <a:pos x="1113" y="3603"/>
                </a:cxn>
                <a:cxn ang="0">
                  <a:pos x="5426" y="4960"/>
                </a:cxn>
                <a:cxn ang="0">
                  <a:pos x="5686" y="4997"/>
                </a:cxn>
                <a:cxn ang="0">
                  <a:pos x="6565" y="4390"/>
                </a:cxn>
                <a:cxn ang="0">
                  <a:pos x="7135" y="2925"/>
                </a:cxn>
                <a:cxn ang="0">
                  <a:pos x="6592" y="1651"/>
                </a:cxn>
                <a:cxn ang="0">
                  <a:pos x="2659" y="104"/>
                </a:cxn>
                <a:cxn ang="0">
                  <a:pos x="1926" y="0"/>
                </a:cxn>
              </a:cxnLst>
              <a:rect l="0" t="0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Google Shape;28;p2"/>
            <p:cNvSpPr>
              <a:spLocks/>
            </p:cNvSpPr>
            <p:nvPr/>
          </p:nvSpPr>
          <p:spPr bwMode="auto">
            <a:xfrm>
              <a:off x="1379621" y="2592384"/>
              <a:ext cx="123925" cy="109531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950" y="81"/>
                </a:cxn>
                <a:cxn ang="0">
                  <a:pos x="244" y="1682"/>
                </a:cxn>
                <a:cxn ang="0">
                  <a:pos x="1384" y="2472"/>
                </a:cxn>
                <a:cxn ang="0">
                  <a:pos x="1845" y="2387"/>
                </a:cxn>
                <a:cxn ang="0">
                  <a:pos x="2550" y="787"/>
                </a:cxn>
                <a:cxn ang="0">
                  <a:pos x="1394" y="0"/>
                </a:cxn>
              </a:cxnLst>
              <a:rect l="0" t="0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Google Shape;29;p2"/>
            <p:cNvSpPr>
              <a:spLocks/>
            </p:cNvSpPr>
            <p:nvPr/>
          </p:nvSpPr>
          <p:spPr bwMode="auto">
            <a:xfrm>
              <a:off x="1721708" y="2629630"/>
              <a:ext cx="93738" cy="93658"/>
            </a:xfrm>
            <a:custGeom>
              <a:avLst/>
              <a:gdLst/>
              <a:ahLst/>
              <a:cxnLst>
                <a:cxn ang="0">
                  <a:pos x="299" y="1"/>
                </a:cxn>
                <a:cxn ang="0">
                  <a:pos x="0" y="869"/>
                </a:cxn>
                <a:cxn ang="0">
                  <a:pos x="1791" y="2117"/>
                </a:cxn>
                <a:cxn ang="0">
                  <a:pos x="2035" y="1520"/>
                </a:cxn>
                <a:cxn ang="0">
                  <a:pos x="2062" y="1438"/>
                </a:cxn>
                <a:cxn ang="0">
                  <a:pos x="2116" y="1303"/>
                </a:cxn>
                <a:cxn ang="0">
                  <a:pos x="299" y="1"/>
                </a:cxn>
              </a:cxnLst>
              <a:rect l="0" t="0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Google Shape;30;p2"/>
            <p:cNvSpPr>
              <a:spLocks/>
            </p:cNvSpPr>
            <p:nvPr/>
          </p:nvSpPr>
          <p:spPr bwMode="auto">
            <a:xfrm>
              <a:off x="634627" y="2322177"/>
              <a:ext cx="463925" cy="103181"/>
            </a:xfrm>
            <a:custGeom>
              <a:avLst/>
              <a:gdLst/>
              <a:ahLst/>
              <a:cxnLst>
                <a:cxn ang="0">
                  <a:pos x="2988" y="0"/>
                </a:cxn>
                <a:cxn ang="0">
                  <a:pos x="624" y="68"/>
                </a:cxn>
                <a:cxn ang="0">
                  <a:pos x="407" y="122"/>
                </a:cxn>
                <a:cxn ang="0">
                  <a:pos x="353" y="149"/>
                </a:cxn>
                <a:cxn ang="0">
                  <a:pos x="245" y="203"/>
                </a:cxn>
                <a:cxn ang="0">
                  <a:pos x="218" y="258"/>
                </a:cxn>
                <a:cxn ang="0">
                  <a:pos x="1" y="719"/>
                </a:cxn>
                <a:cxn ang="0">
                  <a:pos x="1" y="746"/>
                </a:cxn>
                <a:cxn ang="0">
                  <a:pos x="9846" y="2319"/>
                </a:cxn>
                <a:cxn ang="0">
                  <a:pos x="10470" y="692"/>
                </a:cxn>
                <a:cxn ang="0">
                  <a:pos x="2988" y="0"/>
                </a:cxn>
              </a:cxnLst>
              <a:rect l="0" t="0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5" name="Google Shape;31;p2"/>
          <p:cNvSpPr>
            <a:spLocks/>
          </p:cNvSpPr>
          <p:nvPr/>
        </p:nvSpPr>
        <p:spPr bwMode="auto">
          <a:xfrm>
            <a:off x="3446463" y="4487863"/>
            <a:ext cx="2252662" cy="246062"/>
          </a:xfrm>
          <a:custGeom>
            <a:avLst/>
            <a:gdLst/>
            <a:ahLst/>
            <a:cxnLst>
              <a:cxn ang="0">
                <a:pos x="12136" y="1"/>
              </a:cxn>
              <a:cxn ang="0">
                <a:pos x="10904" y="41"/>
              </a:cxn>
              <a:cxn ang="0">
                <a:pos x="190" y="4381"/>
              </a:cxn>
              <a:cxn ang="0">
                <a:pos x="1" y="5032"/>
              </a:cxn>
              <a:cxn ang="0">
                <a:pos x="10625" y="2622"/>
              </a:cxn>
              <a:cxn ang="0">
                <a:pos x="11582" y="2645"/>
              </a:cxn>
              <a:cxn ang="0">
                <a:pos x="21510" y="4055"/>
              </a:cxn>
              <a:cxn ang="0">
                <a:pos x="24195" y="5221"/>
              </a:cxn>
              <a:cxn ang="0">
                <a:pos x="24982" y="5520"/>
              </a:cxn>
              <a:cxn ang="0">
                <a:pos x="25287" y="5549"/>
              </a:cxn>
              <a:cxn ang="0">
                <a:pos x="25985" y="5303"/>
              </a:cxn>
              <a:cxn ang="0">
                <a:pos x="28128" y="4272"/>
              </a:cxn>
              <a:cxn ang="0">
                <a:pos x="36604" y="2744"/>
              </a:cxn>
              <a:cxn ang="0">
                <a:pos x="37920" y="2780"/>
              </a:cxn>
              <a:cxn ang="0">
                <a:pos x="50641" y="5438"/>
              </a:cxn>
              <a:cxn ang="0">
                <a:pos x="50776" y="4896"/>
              </a:cxn>
              <a:cxn ang="0">
                <a:pos x="36965" y="864"/>
              </a:cxn>
              <a:cxn ang="0">
                <a:pos x="25497" y="2780"/>
              </a:cxn>
              <a:cxn ang="0">
                <a:pos x="24168" y="2835"/>
              </a:cxn>
              <a:cxn ang="0">
                <a:pos x="12136" y="1"/>
              </a:cxn>
            </a:cxnLst>
            <a:rect l="0" t="0" r="r" b="b"/>
            <a:pathLst>
              <a:path w="50777" h="5550" extrusionOk="0">
                <a:moveTo>
                  <a:pt x="12136" y="1"/>
                </a:moveTo>
                <a:cubicBezTo>
                  <a:pt x="11725" y="1"/>
                  <a:pt x="11314" y="13"/>
                  <a:pt x="10904" y="41"/>
                </a:cubicBezTo>
                <a:cubicBezTo>
                  <a:pt x="4367" y="421"/>
                  <a:pt x="950" y="3241"/>
                  <a:pt x="190" y="4381"/>
                </a:cubicBezTo>
                <a:lnTo>
                  <a:pt x="1" y="5032"/>
                </a:lnTo>
                <a:cubicBezTo>
                  <a:pt x="1" y="5032"/>
                  <a:pt x="4918" y="2622"/>
                  <a:pt x="10625" y="2622"/>
                </a:cubicBezTo>
                <a:cubicBezTo>
                  <a:pt x="10942" y="2622"/>
                  <a:pt x="11261" y="2629"/>
                  <a:pt x="11582" y="2645"/>
                </a:cubicBezTo>
                <a:cubicBezTo>
                  <a:pt x="16166" y="2889"/>
                  <a:pt x="19475" y="3431"/>
                  <a:pt x="21510" y="4055"/>
                </a:cubicBezTo>
                <a:cubicBezTo>
                  <a:pt x="22595" y="4381"/>
                  <a:pt x="23815" y="4842"/>
                  <a:pt x="24195" y="5221"/>
                </a:cubicBezTo>
                <a:cubicBezTo>
                  <a:pt x="24358" y="5411"/>
                  <a:pt x="24602" y="5466"/>
                  <a:pt x="24982" y="5520"/>
                </a:cubicBezTo>
                <a:cubicBezTo>
                  <a:pt x="25096" y="5541"/>
                  <a:pt x="25197" y="5549"/>
                  <a:pt x="25287" y="5549"/>
                </a:cubicBezTo>
                <a:cubicBezTo>
                  <a:pt x="25669" y="5549"/>
                  <a:pt x="25854" y="5391"/>
                  <a:pt x="25985" y="5303"/>
                </a:cubicBezTo>
                <a:cubicBezTo>
                  <a:pt x="26663" y="4815"/>
                  <a:pt x="27450" y="4489"/>
                  <a:pt x="28128" y="4272"/>
                </a:cubicBezTo>
                <a:cubicBezTo>
                  <a:pt x="29954" y="3639"/>
                  <a:pt x="32851" y="2744"/>
                  <a:pt x="36604" y="2744"/>
                </a:cubicBezTo>
                <a:cubicBezTo>
                  <a:pt x="37031" y="2744"/>
                  <a:pt x="37470" y="2755"/>
                  <a:pt x="37920" y="2780"/>
                </a:cubicBezTo>
                <a:cubicBezTo>
                  <a:pt x="44375" y="3160"/>
                  <a:pt x="50641" y="5438"/>
                  <a:pt x="50641" y="5438"/>
                </a:cubicBezTo>
                <a:lnTo>
                  <a:pt x="50776" y="4896"/>
                </a:lnTo>
                <a:cubicBezTo>
                  <a:pt x="50776" y="4896"/>
                  <a:pt x="46082" y="864"/>
                  <a:pt x="36965" y="864"/>
                </a:cubicBezTo>
                <a:cubicBezTo>
                  <a:pt x="33704" y="864"/>
                  <a:pt x="29877" y="1380"/>
                  <a:pt x="25497" y="2780"/>
                </a:cubicBezTo>
                <a:lnTo>
                  <a:pt x="24168" y="2835"/>
                </a:lnTo>
                <a:cubicBezTo>
                  <a:pt x="24168" y="2835"/>
                  <a:pt x="18238" y="1"/>
                  <a:pt x="12136" y="1"/>
                </a:cubicBezTo>
                <a:close/>
              </a:path>
            </a:pathLst>
          </a:custGeom>
          <a:solidFill>
            <a:srgbClr val="3D6CB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6" name="Google Shape;32;p2"/>
          <p:cNvSpPr>
            <a:spLocks/>
          </p:cNvSpPr>
          <p:nvPr/>
        </p:nvSpPr>
        <p:spPr bwMode="auto">
          <a:xfrm>
            <a:off x="3454400" y="4316413"/>
            <a:ext cx="2244725" cy="387350"/>
          </a:xfrm>
          <a:custGeom>
            <a:avLst/>
            <a:gdLst/>
            <a:ahLst/>
            <a:cxnLst>
              <a:cxn ang="0">
                <a:pos x="434" y="2130"/>
              </a:cxn>
              <a:cxn ang="0">
                <a:pos x="5805" y="692"/>
              </a:cxn>
              <a:cxn ang="0">
                <a:pos x="12070" y="638"/>
              </a:cxn>
              <a:cxn ang="0">
                <a:pos x="16410" y="1642"/>
              </a:cxn>
              <a:cxn ang="0">
                <a:pos x="10251" y="725"/>
              </a:cxn>
              <a:cxn ang="0">
                <a:pos x="299" y="3540"/>
              </a:cxn>
              <a:cxn ang="0">
                <a:pos x="11040" y="1072"/>
              </a:cxn>
              <a:cxn ang="0">
                <a:pos x="18553" y="2862"/>
              </a:cxn>
              <a:cxn ang="0">
                <a:pos x="11742" y="1722"/>
              </a:cxn>
              <a:cxn ang="0">
                <a:pos x="271" y="4354"/>
              </a:cxn>
              <a:cxn ang="0">
                <a:pos x="190" y="5412"/>
              </a:cxn>
              <a:cxn ang="0">
                <a:pos x="136" y="6415"/>
              </a:cxn>
              <a:cxn ang="0">
                <a:pos x="55" y="7365"/>
              </a:cxn>
              <a:cxn ang="0">
                <a:pos x="10443" y="5249"/>
              </a:cxn>
              <a:cxn ang="0">
                <a:pos x="25931" y="8667"/>
              </a:cxn>
              <a:cxn ang="0">
                <a:pos x="39710" y="5385"/>
              </a:cxn>
              <a:cxn ang="0">
                <a:pos x="50478" y="7907"/>
              </a:cxn>
              <a:cxn ang="0">
                <a:pos x="50315" y="6768"/>
              </a:cxn>
              <a:cxn ang="0">
                <a:pos x="50234" y="6144"/>
              </a:cxn>
              <a:cxn ang="0">
                <a:pos x="50071" y="4815"/>
              </a:cxn>
              <a:cxn ang="0">
                <a:pos x="26989" y="4951"/>
              </a:cxn>
              <a:cxn ang="0">
                <a:pos x="38572" y="1170"/>
              </a:cxn>
              <a:cxn ang="0">
                <a:pos x="45189" y="2238"/>
              </a:cxn>
              <a:cxn ang="0">
                <a:pos x="49699" y="4167"/>
              </a:cxn>
              <a:cxn ang="0">
                <a:pos x="45216" y="1804"/>
              </a:cxn>
              <a:cxn ang="0">
                <a:pos x="38906" y="724"/>
              </a:cxn>
              <a:cxn ang="0">
                <a:pos x="39974" y="604"/>
              </a:cxn>
              <a:cxn ang="0">
                <a:pos x="49393" y="3052"/>
              </a:cxn>
              <a:cxn ang="0">
                <a:pos x="49556" y="2835"/>
              </a:cxn>
              <a:cxn ang="0">
                <a:pos x="39829" y="133"/>
              </a:cxn>
              <a:cxn ang="0">
                <a:pos x="25551" y="5574"/>
              </a:cxn>
              <a:cxn ang="0">
                <a:pos x="18173" y="1886"/>
              </a:cxn>
              <a:cxn ang="0">
                <a:pos x="8832" y="1"/>
              </a:cxn>
            </a:cxnLst>
            <a:rect l="0" t="0" r="r" b="b"/>
            <a:pathLst>
              <a:path w="50614" h="8721" extrusionOk="0">
                <a:moveTo>
                  <a:pt x="8832" y="1"/>
                </a:moveTo>
                <a:cubicBezTo>
                  <a:pt x="5904" y="1"/>
                  <a:pt x="3008" y="574"/>
                  <a:pt x="434" y="2130"/>
                </a:cubicBezTo>
                <a:cubicBezTo>
                  <a:pt x="407" y="2157"/>
                  <a:pt x="434" y="2184"/>
                  <a:pt x="461" y="2184"/>
                </a:cubicBezTo>
                <a:cubicBezTo>
                  <a:pt x="2441" y="1560"/>
                  <a:pt x="3716" y="1018"/>
                  <a:pt x="5805" y="692"/>
                </a:cubicBezTo>
                <a:cubicBezTo>
                  <a:pt x="6909" y="532"/>
                  <a:pt x="8021" y="450"/>
                  <a:pt x="9141" y="450"/>
                </a:cubicBezTo>
                <a:cubicBezTo>
                  <a:pt x="10111" y="450"/>
                  <a:pt x="11088" y="512"/>
                  <a:pt x="12070" y="638"/>
                </a:cubicBezTo>
                <a:cubicBezTo>
                  <a:pt x="13616" y="828"/>
                  <a:pt x="15190" y="1180"/>
                  <a:pt x="16654" y="1723"/>
                </a:cubicBezTo>
                <a:cubicBezTo>
                  <a:pt x="16546" y="1696"/>
                  <a:pt x="16464" y="1696"/>
                  <a:pt x="16410" y="1642"/>
                </a:cubicBezTo>
                <a:cubicBezTo>
                  <a:pt x="14674" y="1153"/>
                  <a:pt x="12884" y="801"/>
                  <a:pt x="11094" y="746"/>
                </a:cubicBezTo>
                <a:cubicBezTo>
                  <a:pt x="10816" y="732"/>
                  <a:pt x="10535" y="725"/>
                  <a:pt x="10251" y="725"/>
                </a:cubicBezTo>
                <a:cubicBezTo>
                  <a:pt x="6861" y="725"/>
                  <a:pt x="3150" y="1759"/>
                  <a:pt x="271" y="3486"/>
                </a:cubicBezTo>
                <a:cubicBezTo>
                  <a:pt x="244" y="3486"/>
                  <a:pt x="271" y="3540"/>
                  <a:pt x="299" y="3540"/>
                </a:cubicBezTo>
                <a:cubicBezTo>
                  <a:pt x="3537" y="2386"/>
                  <a:pt x="6775" y="1045"/>
                  <a:pt x="10206" y="1045"/>
                </a:cubicBezTo>
                <a:cubicBezTo>
                  <a:pt x="10483" y="1045"/>
                  <a:pt x="10761" y="1054"/>
                  <a:pt x="11040" y="1072"/>
                </a:cubicBezTo>
                <a:cubicBezTo>
                  <a:pt x="12640" y="1180"/>
                  <a:pt x="14267" y="1479"/>
                  <a:pt x="15841" y="1913"/>
                </a:cubicBezTo>
                <a:cubicBezTo>
                  <a:pt x="16790" y="2157"/>
                  <a:pt x="17658" y="2510"/>
                  <a:pt x="18553" y="2862"/>
                </a:cubicBezTo>
                <a:cubicBezTo>
                  <a:pt x="18689" y="2916"/>
                  <a:pt x="18824" y="2971"/>
                  <a:pt x="18960" y="3052"/>
                </a:cubicBezTo>
                <a:cubicBezTo>
                  <a:pt x="16997" y="2309"/>
                  <a:pt x="14515" y="1722"/>
                  <a:pt x="11742" y="1722"/>
                </a:cubicBezTo>
                <a:cubicBezTo>
                  <a:pt x="11680" y="1722"/>
                  <a:pt x="11617" y="1722"/>
                  <a:pt x="11555" y="1723"/>
                </a:cubicBezTo>
                <a:cubicBezTo>
                  <a:pt x="4042" y="1831"/>
                  <a:pt x="271" y="4354"/>
                  <a:pt x="271" y="4354"/>
                </a:cubicBezTo>
                <a:lnTo>
                  <a:pt x="244" y="4924"/>
                </a:lnTo>
                <a:lnTo>
                  <a:pt x="190" y="5412"/>
                </a:lnTo>
                <a:lnTo>
                  <a:pt x="163" y="5873"/>
                </a:lnTo>
                <a:lnTo>
                  <a:pt x="136" y="6415"/>
                </a:lnTo>
                <a:lnTo>
                  <a:pt x="109" y="6985"/>
                </a:lnTo>
                <a:lnTo>
                  <a:pt x="55" y="7365"/>
                </a:lnTo>
                <a:lnTo>
                  <a:pt x="0" y="8206"/>
                </a:lnTo>
                <a:cubicBezTo>
                  <a:pt x="0" y="8206"/>
                  <a:pt x="4340" y="5249"/>
                  <a:pt x="10443" y="5249"/>
                </a:cubicBezTo>
                <a:cubicBezTo>
                  <a:pt x="16546" y="5249"/>
                  <a:pt x="22242" y="7175"/>
                  <a:pt x="23761" y="8531"/>
                </a:cubicBezTo>
                <a:cubicBezTo>
                  <a:pt x="25632" y="8531"/>
                  <a:pt x="25931" y="8667"/>
                  <a:pt x="25931" y="8667"/>
                </a:cubicBezTo>
                <a:cubicBezTo>
                  <a:pt x="25931" y="8667"/>
                  <a:pt x="29847" y="5197"/>
                  <a:pt x="36851" y="5197"/>
                </a:cubicBezTo>
                <a:cubicBezTo>
                  <a:pt x="37753" y="5197"/>
                  <a:pt x="38707" y="5255"/>
                  <a:pt x="39710" y="5385"/>
                </a:cubicBezTo>
                <a:cubicBezTo>
                  <a:pt x="48471" y="6551"/>
                  <a:pt x="50613" y="8721"/>
                  <a:pt x="50613" y="8721"/>
                </a:cubicBezTo>
                <a:lnTo>
                  <a:pt x="50478" y="7907"/>
                </a:lnTo>
                <a:lnTo>
                  <a:pt x="50424" y="7446"/>
                </a:lnTo>
                <a:lnTo>
                  <a:pt x="50315" y="6768"/>
                </a:lnTo>
                <a:lnTo>
                  <a:pt x="50288" y="6470"/>
                </a:lnTo>
                <a:lnTo>
                  <a:pt x="50234" y="6144"/>
                </a:lnTo>
                <a:lnTo>
                  <a:pt x="50179" y="5520"/>
                </a:lnTo>
                <a:lnTo>
                  <a:pt x="50071" y="4815"/>
                </a:lnTo>
                <a:cubicBezTo>
                  <a:pt x="50071" y="4815"/>
                  <a:pt x="45291" y="1925"/>
                  <a:pt x="38525" y="1925"/>
                </a:cubicBezTo>
                <a:cubicBezTo>
                  <a:pt x="35073" y="1925"/>
                  <a:pt x="31103" y="2678"/>
                  <a:pt x="26989" y="4951"/>
                </a:cubicBezTo>
                <a:cubicBezTo>
                  <a:pt x="29701" y="3188"/>
                  <a:pt x="32603" y="1831"/>
                  <a:pt x="35912" y="1343"/>
                </a:cubicBezTo>
                <a:cubicBezTo>
                  <a:pt x="36803" y="1226"/>
                  <a:pt x="37689" y="1170"/>
                  <a:pt x="38572" y="1170"/>
                </a:cubicBezTo>
                <a:cubicBezTo>
                  <a:pt x="39732" y="1170"/>
                  <a:pt x="40887" y="1267"/>
                  <a:pt x="42042" y="1452"/>
                </a:cubicBezTo>
                <a:cubicBezTo>
                  <a:pt x="43127" y="1614"/>
                  <a:pt x="44185" y="1886"/>
                  <a:pt x="45189" y="2238"/>
                </a:cubicBezTo>
                <a:cubicBezTo>
                  <a:pt x="46111" y="2537"/>
                  <a:pt x="48715" y="3920"/>
                  <a:pt x="49664" y="4164"/>
                </a:cubicBezTo>
                <a:cubicBezTo>
                  <a:pt x="49676" y="4166"/>
                  <a:pt x="49688" y="4167"/>
                  <a:pt x="49699" y="4167"/>
                </a:cubicBezTo>
                <a:cubicBezTo>
                  <a:pt x="49838" y="4167"/>
                  <a:pt x="49900" y="4020"/>
                  <a:pt x="49800" y="3920"/>
                </a:cubicBezTo>
                <a:cubicBezTo>
                  <a:pt x="48986" y="3323"/>
                  <a:pt x="46219" y="2103"/>
                  <a:pt x="45216" y="1804"/>
                </a:cubicBezTo>
                <a:cubicBezTo>
                  <a:pt x="44212" y="1452"/>
                  <a:pt x="43181" y="1180"/>
                  <a:pt x="42151" y="1018"/>
                </a:cubicBezTo>
                <a:cubicBezTo>
                  <a:pt x="41078" y="810"/>
                  <a:pt x="39994" y="724"/>
                  <a:pt x="38906" y="724"/>
                </a:cubicBezTo>
                <a:cubicBezTo>
                  <a:pt x="38289" y="724"/>
                  <a:pt x="37670" y="752"/>
                  <a:pt x="37051" y="801"/>
                </a:cubicBezTo>
                <a:cubicBezTo>
                  <a:pt x="38022" y="671"/>
                  <a:pt x="38999" y="604"/>
                  <a:pt x="39974" y="604"/>
                </a:cubicBezTo>
                <a:cubicBezTo>
                  <a:pt x="41041" y="604"/>
                  <a:pt x="42105" y="685"/>
                  <a:pt x="43154" y="855"/>
                </a:cubicBezTo>
                <a:cubicBezTo>
                  <a:pt x="45162" y="1126"/>
                  <a:pt x="47765" y="1804"/>
                  <a:pt x="49393" y="3052"/>
                </a:cubicBezTo>
                <a:cubicBezTo>
                  <a:pt x="49416" y="3066"/>
                  <a:pt x="49439" y="3072"/>
                  <a:pt x="49462" y="3072"/>
                </a:cubicBezTo>
                <a:cubicBezTo>
                  <a:pt x="49575" y="3072"/>
                  <a:pt x="49668" y="2925"/>
                  <a:pt x="49556" y="2835"/>
                </a:cubicBezTo>
                <a:cubicBezTo>
                  <a:pt x="47901" y="1614"/>
                  <a:pt x="45677" y="801"/>
                  <a:pt x="43697" y="475"/>
                </a:cubicBezTo>
                <a:cubicBezTo>
                  <a:pt x="42421" y="250"/>
                  <a:pt x="41129" y="133"/>
                  <a:pt x="39829" y="133"/>
                </a:cubicBezTo>
                <a:cubicBezTo>
                  <a:pt x="38780" y="133"/>
                  <a:pt x="37726" y="209"/>
                  <a:pt x="36672" y="367"/>
                </a:cubicBezTo>
                <a:cubicBezTo>
                  <a:pt x="32739" y="936"/>
                  <a:pt x="28399" y="2672"/>
                  <a:pt x="25551" y="5574"/>
                </a:cubicBezTo>
                <a:lnTo>
                  <a:pt x="23652" y="5493"/>
                </a:lnTo>
                <a:cubicBezTo>
                  <a:pt x="23652" y="5493"/>
                  <a:pt x="20859" y="2971"/>
                  <a:pt x="18173" y="1886"/>
                </a:cubicBezTo>
                <a:cubicBezTo>
                  <a:pt x="16193" y="1072"/>
                  <a:pt x="14105" y="475"/>
                  <a:pt x="11989" y="204"/>
                </a:cubicBezTo>
                <a:cubicBezTo>
                  <a:pt x="10942" y="75"/>
                  <a:pt x="9885" y="1"/>
                  <a:pt x="883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7" name="Google Shape;33;p2"/>
          <p:cNvSpPr>
            <a:spLocks/>
          </p:cNvSpPr>
          <p:nvPr/>
        </p:nvSpPr>
        <p:spPr bwMode="auto">
          <a:xfrm>
            <a:off x="4505325" y="4559300"/>
            <a:ext cx="98425" cy="1444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55" y="3038"/>
              </a:cxn>
              <a:cxn ang="0">
                <a:pos x="2225" y="3228"/>
              </a:cxn>
              <a:cxn ang="0">
                <a:pos x="1845" y="109"/>
              </a:cxn>
              <a:cxn ang="0">
                <a:pos x="1" y="0"/>
              </a:cxn>
            </a:cxnLst>
            <a:rect l="0" t="0" r="r" b="b"/>
            <a:pathLst>
              <a:path w="2225" h="3228" extrusionOk="0">
                <a:moveTo>
                  <a:pt x="1" y="0"/>
                </a:moveTo>
                <a:lnTo>
                  <a:pt x="55" y="3038"/>
                </a:lnTo>
                <a:lnTo>
                  <a:pt x="2225" y="3228"/>
                </a:lnTo>
                <a:lnTo>
                  <a:pt x="1845" y="109"/>
                </a:lnTo>
                <a:lnTo>
                  <a:pt x="1" y="0"/>
                </a:ln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8" name="Google Shape;34;p2"/>
          <p:cNvSpPr>
            <a:spLocks/>
          </p:cNvSpPr>
          <p:nvPr/>
        </p:nvSpPr>
        <p:spPr bwMode="auto">
          <a:xfrm>
            <a:off x="4575175" y="4489450"/>
            <a:ext cx="247650" cy="119063"/>
          </a:xfrm>
          <a:custGeom>
            <a:avLst/>
            <a:gdLst/>
            <a:ahLst/>
            <a:cxnLst>
              <a:cxn ang="0">
                <a:pos x="5561" y="1"/>
              </a:cxn>
              <a:cxn ang="0">
                <a:pos x="1" y="2686"/>
              </a:cxn>
              <a:cxn ang="0">
                <a:pos x="5561" y="1"/>
              </a:cxn>
            </a:cxnLst>
            <a:rect l="0" t="0" r="r" b="b"/>
            <a:pathLst>
              <a:path w="5562" h="2687" extrusionOk="0">
                <a:moveTo>
                  <a:pt x="5561" y="1"/>
                </a:moveTo>
                <a:cubicBezTo>
                  <a:pt x="2767" y="462"/>
                  <a:pt x="1" y="2686"/>
                  <a:pt x="1" y="2686"/>
                </a:cubicBezTo>
                <a:cubicBezTo>
                  <a:pt x="1" y="2686"/>
                  <a:pt x="3310" y="1059"/>
                  <a:pt x="5561" y="1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9" name="Google Shape;35;p2"/>
          <p:cNvSpPr>
            <a:spLocks/>
          </p:cNvSpPr>
          <p:nvPr/>
        </p:nvSpPr>
        <p:spPr bwMode="auto">
          <a:xfrm>
            <a:off x="4584700" y="4568825"/>
            <a:ext cx="147638" cy="69850"/>
          </a:xfrm>
          <a:custGeom>
            <a:avLst/>
            <a:gdLst/>
            <a:ahLst/>
            <a:cxnLst>
              <a:cxn ang="0">
                <a:pos x="3337" y="1"/>
              </a:cxn>
              <a:cxn ang="0">
                <a:pos x="1" y="1574"/>
              </a:cxn>
              <a:cxn ang="0">
                <a:pos x="3337" y="1"/>
              </a:cxn>
            </a:cxnLst>
            <a:rect l="0" t="0" r="r" b="b"/>
            <a:pathLst>
              <a:path w="3337" h="1575" extrusionOk="0">
                <a:moveTo>
                  <a:pt x="3337" y="1"/>
                </a:moveTo>
                <a:cubicBezTo>
                  <a:pt x="1547" y="381"/>
                  <a:pt x="1" y="1574"/>
                  <a:pt x="1" y="1574"/>
                </a:cubicBezTo>
                <a:cubicBezTo>
                  <a:pt x="1" y="1574"/>
                  <a:pt x="1492" y="1086"/>
                  <a:pt x="3337" y="1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0" name="Google Shape;36;p2"/>
          <p:cNvSpPr>
            <a:spLocks/>
          </p:cNvSpPr>
          <p:nvPr/>
        </p:nvSpPr>
        <p:spPr bwMode="auto">
          <a:xfrm>
            <a:off x="4587875" y="4621213"/>
            <a:ext cx="93663" cy="39687"/>
          </a:xfrm>
          <a:custGeom>
            <a:avLst/>
            <a:gdLst/>
            <a:ahLst/>
            <a:cxnLst>
              <a:cxn ang="0">
                <a:pos x="2117" y="0"/>
              </a:cxn>
              <a:cxn ang="0">
                <a:pos x="1" y="896"/>
              </a:cxn>
              <a:cxn ang="0">
                <a:pos x="2117" y="0"/>
              </a:cxn>
            </a:cxnLst>
            <a:rect l="0" t="0" r="r" b="b"/>
            <a:pathLst>
              <a:path w="2117" h="896" extrusionOk="0">
                <a:moveTo>
                  <a:pt x="2117" y="0"/>
                </a:moveTo>
                <a:cubicBezTo>
                  <a:pt x="923" y="299"/>
                  <a:pt x="1" y="896"/>
                  <a:pt x="1" y="896"/>
                </a:cubicBezTo>
                <a:cubicBezTo>
                  <a:pt x="1" y="896"/>
                  <a:pt x="1194" y="570"/>
                  <a:pt x="2117" y="0"/>
                </a:cubicBezTo>
                <a:close/>
              </a:path>
            </a:pathLst>
          </a:custGeom>
          <a:solidFill>
            <a:srgbClr val="BDDEED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1" name="Google Shape;37;p2"/>
          <p:cNvSpPr>
            <a:spLocks/>
          </p:cNvSpPr>
          <p:nvPr/>
        </p:nvSpPr>
        <p:spPr bwMode="auto">
          <a:xfrm>
            <a:off x="5338763" y="4459288"/>
            <a:ext cx="346075" cy="12700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2035" y="516"/>
              </a:cxn>
              <a:cxn ang="0">
                <a:pos x="7785" y="2876"/>
              </a:cxn>
              <a:cxn ang="0">
                <a:pos x="7676" y="2279"/>
              </a:cxn>
              <a:cxn ang="0">
                <a:pos x="0" y="1"/>
              </a:cxn>
            </a:cxnLst>
            <a:rect l="0" t="0" r="r" b="b"/>
            <a:pathLst>
              <a:path w="7785" h="2876" extrusionOk="0">
                <a:moveTo>
                  <a:pt x="0" y="1"/>
                </a:moveTo>
                <a:lnTo>
                  <a:pt x="0" y="1"/>
                </a:lnTo>
                <a:cubicBezTo>
                  <a:pt x="109" y="28"/>
                  <a:pt x="787" y="136"/>
                  <a:pt x="2035" y="516"/>
                </a:cubicBezTo>
                <a:cubicBezTo>
                  <a:pt x="4584" y="1248"/>
                  <a:pt x="6646" y="2306"/>
                  <a:pt x="7785" y="2876"/>
                </a:cubicBezTo>
                <a:lnTo>
                  <a:pt x="7676" y="2279"/>
                </a:lnTo>
                <a:cubicBezTo>
                  <a:pt x="5669" y="1248"/>
                  <a:pt x="1872" y="136"/>
                  <a:pt x="0" y="1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2" name="Google Shape;38;p2"/>
          <p:cNvSpPr>
            <a:spLocks/>
          </p:cNvSpPr>
          <p:nvPr/>
        </p:nvSpPr>
        <p:spPr bwMode="auto">
          <a:xfrm>
            <a:off x="5543550" y="4545013"/>
            <a:ext cx="144463" cy="698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1899" y="868"/>
              </a:cxn>
              <a:cxn ang="0">
                <a:pos x="3255" y="1601"/>
              </a:cxn>
              <a:cxn ang="0">
                <a:pos x="3228" y="1302"/>
              </a:cxn>
              <a:cxn ang="0">
                <a:pos x="0" y="1"/>
              </a:cxn>
            </a:cxnLst>
            <a:rect l="0" t="0" r="r" b="b"/>
            <a:pathLst>
              <a:path w="3256" h="1601" extrusionOk="0">
                <a:moveTo>
                  <a:pt x="0" y="1"/>
                </a:moveTo>
                <a:lnTo>
                  <a:pt x="0" y="1"/>
                </a:lnTo>
                <a:cubicBezTo>
                  <a:pt x="109" y="55"/>
                  <a:pt x="706" y="245"/>
                  <a:pt x="1899" y="868"/>
                </a:cubicBezTo>
                <a:cubicBezTo>
                  <a:pt x="2387" y="1085"/>
                  <a:pt x="2821" y="1357"/>
                  <a:pt x="3255" y="1601"/>
                </a:cubicBezTo>
                <a:lnTo>
                  <a:pt x="3228" y="1302"/>
                </a:lnTo>
                <a:cubicBezTo>
                  <a:pt x="2007" y="733"/>
                  <a:pt x="814" y="218"/>
                  <a:pt x="0" y="1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3" name="Google Shape;39;p2"/>
          <p:cNvSpPr>
            <a:spLocks/>
          </p:cNvSpPr>
          <p:nvPr/>
        </p:nvSpPr>
        <p:spPr bwMode="auto">
          <a:xfrm>
            <a:off x="5480050" y="4572000"/>
            <a:ext cx="212725" cy="920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0"/>
              </a:cxn>
              <a:cxn ang="0">
                <a:pos x="1954" y="706"/>
              </a:cxn>
              <a:cxn ang="0">
                <a:pos x="4802" y="2089"/>
              </a:cxn>
              <a:cxn ang="0">
                <a:pos x="4748" y="1682"/>
              </a:cxn>
              <a:cxn ang="0">
                <a:pos x="1" y="0"/>
              </a:cxn>
            </a:cxnLst>
            <a:rect l="0" t="0" r="r" b="b"/>
            <a:pathLst>
              <a:path w="4802" h="2089" extrusionOk="0">
                <a:moveTo>
                  <a:pt x="1" y="0"/>
                </a:moveTo>
                <a:lnTo>
                  <a:pt x="1" y="0"/>
                </a:lnTo>
                <a:cubicBezTo>
                  <a:pt x="82" y="27"/>
                  <a:pt x="733" y="190"/>
                  <a:pt x="1954" y="706"/>
                </a:cubicBezTo>
                <a:cubicBezTo>
                  <a:pt x="3012" y="1140"/>
                  <a:pt x="3961" y="1628"/>
                  <a:pt x="4802" y="2089"/>
                </a:cubicBezTo>
                <a:lnTo>
                  <a:pt x="4748" y="1682"/>
                </a:lnTo>
                <a:cubicBezTo>
                  <a:pt x="3039" y="895"/>
                  <a:pt x="1140" y="190"/>
                  <a:pt x="1" y="0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4" name="Google Shape;40;p2"/>
          <p:cNvSpPr>
            <a:spLocks/>
          </p:cNvSpPr>
          <p:nvPr/>
        </p:nvSpPr>
        <p:spPr bwMode="auto">
          <a:xfrm>
            <a:off x="3465513" y="4465638"/>
            <a:ext cx="185737" cy="93662"/>
          </a:xfrm>
          <a:custGeom>
            <a:avLst/>
            <a:gdLst/>
            <a:ahLst/>
            <a:cxnLst>
              <a:cxn ang="0">
                <a:pos x="4205" y="0"/>
              </a:cxn>
              <a:cxn ang="0">
                <a:pos x="27" y="1601"/>
              </a:cxn>
              <a:cxn ang="0">
                <a:pos x="0" y="2116"/>
              </a:cxn>
              <a:cxn ang="0">
                <a:pos x="4205" y="0"/>
              </a:cxn>
            </a:cxnLst>
            <a:rect l="0" t="0" r="r" b="b"/>
            <a:pathLst>
              <a:path w="4205" h="2117" extrusionOk="0">
                <a:moveTo>
                  <a:pt x="4205" y="0"/>
                </a:moveTo>
                <a:cubicBezTo>
                  <a:pt x="2713" y="407"/>
                  <a:pt x="868" y="1221"/>
                  <a:pt x="27" y="1601"/>
                </a:cubicBezTo>
                <a:lnTo>
                  <a:pt x="0" y="2116"/>
                </a:lnTo>
                <a:lnTo>
                  <a:pt x="4205" y="0"/>
                </a:ln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5" name="Google Shape;41;p2"/>
          <p:cNvSpPr>
            <a:spLocks/>
          </p:cNvSpPr>
          <p:nvPr/>
        </p:nvSpPr>
        <p:spPr bwMode="auto">
          <a:xfrm>
            <a:off x="3459163" y="4586288"/>
            <a:ext cx="115887" cy="58737"/>
          </a:xfrm>
          <a:custGeom>
            <a:avLst/>
            <a:gdLst/>
            <a:ahLst/>
            <a:cxnLst>
              <a:cxn ang="0">
                <a:pos x="2632" y="1"/>
              </a:cxn>
              <a:cxn ang="0">
                <a:pos x="2632" y="1"/>
              </a:cxn>
              <a:cxn ang="0">
                <a:pos x="28" y="950"/>
              </a:cxn>
              <a:cxn ang="0">
                <a:pos x="1" y="1330"/>
              </a:cxn>
              <a:cxn ang="0">
                <a:pos x="2632" y="1"/>
              </a:cxn>
            </a:cxnLst>
            <a:rect l="0" t="0" r="r" b="b"/>
            <a:pathLst>
              <a:path w="2632" h="1330" extrusionOk="0">
                <a:moveTo>
                  <a:pt x="2632" y="1"/>
                </a:moveTo>
                <a:lnTo>
                  <a:pt x="2632" y="1"/>
                </a:lnTo>
                <a:cubicBezTo>
                  <a:pt x="1710" y="218"/>
                  <a:pt x="706" y="652"/>
                  <a:pt x="28" y="950"/>
                </a:cubicBezTo>
                <a:lnTo>
                  <a:pt x="1" y="1330"/>
                </a:lnTo>
                <a:cubicBezTo>
                  <a:pt x="625" y="1004"/>
                  <a:pt x="1574" y="516"/>
                  <a:pt x="2632" y="1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6" name="Google Shape;42;p2"/>
          <p:cNvSpPr>
            <a:spLocks/>
          </p:cNvSpPr>
          <p:nvPr/>
        </p:nvSpPr>
        <p:spPr bwMode="auto">
          <a:xfrm>
            <a:off x="3460750" y="4481513"/>
            <a:ext cx="347663" cy="122237"/>
          </a:xfrm>
          <a:custGeom>
            <a:avLst/>
            <a:gdLst/>
            <a:ahLst/>
            <a:cxnLst>
              <a:cxn ang="0">
                <a:pos x="7840" y="0"/>
              </a:cxn>
              <a:cxn ang="0">
                <a:pos x="7840" y="0"/>
              </a:cxn>
              <a:cxn ang="0">
                <a:pos x="28" y="2197"/>
              </a:cxn>
              <a:cxn ang="0">
                <a:pos x="1" y="2740"/>
              </a:cxn>
              <a:cxn ang="0">
                <a:pos x="7840" y="0"/>
              </a:cxn>
            </a:cxnLst>
            <a:rect l="0" t="0" r="r" b="b"/>
            <a:pathLst>
              <a:path w="7840" h="2740" extrusionOk="0">
                <a:moveTo>
                  <a:pt x="7840" y="0"/>
                </a:moveTo>
                <a:lnTo>
                  <a:pt x="7840" y="0"/>
                </a:lnTo>
                <a:cubicBezTo>
                  <a:pt x="4070" y="298"/>
                  <a:pt x="1222" y="1600"/>
                  <a:pt x="28" y="2197"/>
                </a:cubicBezTo>
                <a:lnTo>
                  <a:pt x="1" y="2740"/>
                </a:lnTo>
                <a:cubicBezTo>
                  <a:pt x="1737" y="1790"/>
                  <a:pt x="4585" y="678"/>
                  <a:pt x="7840" y="0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7" name="Google Shape;43;p2"/>
          <p:cNvSpPr>
            <a:spLocks/>
          </p:cNvSpPr>
          <p:nvPr/>
        </p:nvSpPr>
        <p:spPr bwMode="auto">
          <a:xfrm>
            <a:off x="4297363" y="4452938"/>
            <a:ext cx="222250" cy="138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5018" y="3119"/>
              </a:cxn>
              <a:cxn ang="0">
                <a:pos x="0" y="0"/>
              </a:cxn>
            </a:cxnLst>
            <a:rect l="0" t="0" r="r" b="b"/>
            <a:pathLst>
              <a:path w="5018" h="3120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2468" y="1736"/>
                  <a:pt x="5018" y="3119"/>
                </a:cubicBezTo>
                <a:cubicBezTo>
                  <a:pt x="1574" y="543"/>
                  <a:pt x="0" y="0"/>
                  <a:pt x="0" y="0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8" name="Google Shape;44;p2"/>
          <p:cNvSpPr>
            <a:spLocks/>
          </p:cNvSpPr>
          <p:nvPr/>
        </p:nvSpPr>
        <p:spPr bwMode="auto">
          <a:xfrm>
            <a:off x="7216775" y="4071938"/>
            <a:ext cx="231775" cy="117475"/>
          </a:xfrm>
          <a:custGeom>
            <a:avLst/>
            <a:gdLst/>
            <a:ahLst/>
            <a:cxnLst>
              <a:cxn ang="0">
                <a:pos x="2089" y="1"/>
              </a:cxn>
              <a:cxn ang="0">
                <a:pos x="1" y="2659"/>
              </a:cxn>
              <a:cxn ang="0">
                <a:pos x="1981" y="2469"/>
              </a:cxn>
              <a:cxn ang="0">
                <a:pos x="2767" y="1384"/>
              </a:cxn>
              <a:cxn ang="0">
                <a:pos x="5236" y="1384"/>
              </a:cxn>
              <a:cxn ang="0">
                <a:pos x="5236" y="136"/>
              </a:cxn>
              <a:cxn ang="0">
                <a:pos x="4151" y="1"/>
              </a:cxn>
            </a:cxnLst>
            <a:rect l="0" t="0" r="r" b="b"/>
            <a:pathLst>
              <a:path w="5236" h="2659" extrusionOk="0">
                <a:moveTo>
                  <a:pt x="2089" y="1"/>
                </a:moveTo>
                <a:lnTo>
                  <a:pt x="1" y="2659"/>
                </a:lnTo>
                <a:lnTo>
                  <a:pt x="1981" y="2469"/>
                </a:lnTo>
                <a:lnTo>
                  <a:pt x="2767" y="1384"/>
                </a:lnTo>
                <a:lnTo>
                  <a:pt x="5236" y="1384"/>
                </a:lnTo>
                <a:lnTo>
                  <a:pt x="5236" y="136"/>
                </a:lnTo>
                <a:lnTo>
                  <a:pt x="4151" y="1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9" name="Google Shape;45;p2"/>
          <p:cNvSpPr>
            <a:spLocks/>
          </p:cNvSpPr>
          <p:nvPr/>
        </p:nvSpPr>
        <p:spPr bwMode="auto">
          <a:xfrm>
            <a:off x="7305675" y="3136900"/>
            <a:ext cx="661988" cy="1308100"/>
          </a:xfrm>
          <a:custGeom>
            <a:avLst/>
            <a:gdLst/>
            <a:ahLst/>
            <a:cxnLst>
              <a:cxn ang="0">
                <a:pos x="3635" y="1"/>
              </a:cxn>
              <a:cxn ang="0">
                <a:pos x="1" y="4151"/>
              </a:cxn>
              <a:cxn ang="0">
                <a:pos x="5290" y="8328"/>
              </a:cxn>
              <a:cxn ang="0">
                <a:pos x="7053" y="9955"/>
              </a:cxn>
              <a:cxn ang="0">
                <a:pos x="8626" y="15298"/>
              </a:cxn>
              <a:cxn ang="0">
                <a:pos x="4151" y="20344"/>
              </a:cxn>
              <a:cxn ang="0">
                <a:pos x="2116" y="21022"/>
              </a:cxn>
              <a:cxn ang="0">
                <a:pos x="2116" y="27206"/>
              </a:cxn>
              <a:cxn ang="0">
                <a:pos x="2116" y="29484"/>
              </a:cxn>
              <a:cxn ang="0">
                <a:pos x="8084" y="29484"/>
              </a:cxn>
              <a:cxn ang="0">
                <a:pos x="8138" y="27206"/>
              </a:cxn>
              <a:cxn ang="0">
                <a:pos x="8246" y="24141"/>
              </a:cxn>
              <a:cxn ang="0">
                <a:pos x="8409" y="24087"/>
              </a:cxn>
              <a:cxn ang="0">
                <a:pos x="14783" y="15109"/>
              </a:cxn>
              <a:cxn ang="0">
                <a:pos x="13346" y="9169"/>
              </a:cxn>
              <a:cxn ang="0">
                <a:pos x="10037" y="5073"/>
              </a:cxn>
              <a:cxn ang="0">
                <a:pos x="3635" y="1"/>
              </a:cxn>
            </a:cxnLst>
            <a:rect l="0" t="0" r="r" b="b"/>
            <a:pathLst>
              <a:path w="14919" h="29485" extrusionOk="0">
                <a:moveTo>
                  <a:pt x="3635" y="1"/>
                </a:moveTo>
                <a:lnTo>
                  <a:pt x="1" y="4151"/>
                </a:lnTo>
                <a:cubicBezTo>
                  <a:pt x="1" y="4151"/>
                  <a:pt x="3554" y="6754"/>
                  <a:pt x="5290" y="8328"/>
                </a:cubicBezTo>
                <a:cubicBezTo>
                  <a:pt x="5941" y="8897"/>
                  <a:pt x="6538" y="9413"/>
                  <a:pt x="7053" y="9955"/>
                </a:cubicBezTo>
                <a:cubicBezTo>
                  <a:pt x="8138" y="11094"/>
                  <a:pt x="8816" y="12450"/>
                  <a:pt x="8626" y="15298"/>
                </a:cubicBezTo>
                <a:cubicBezTo>
                  <a:pt x="8436" y="18228"/>
                  <a:pt x="6131" y="19584"/>
                  <a:pt x="4151" y="20344"/>
                </a:cubicBezTo>
                <a:cubicBezTo>
                  <a:pt x="3364" y="20615"/>
                  <a:pt x="2659" y="20859"/>
                  <a:pt x="2116" y="21022"/>
                </a:cubicBezTo>
                <a:lnTo>
                  <a:pt x="2116" y="27206"/>
                </a:lnTo>
                <a:lnTo>
                  <a:pt x="2116" y="29484"/>
                </a:lnTo>
                <a:lnTo>
                  <a:pt x="8084" y="29484"/>
                </a:lnTo>
                <a:lnTo>
                  <a:pt x="8138" y="27206"/>
                </a:lnTo>
                <a:lnTo>
                  <a:pt x="8246" y="24141"/>
                </a:lnTo>
                <a:cubicBezTo>
                  <a:pt x="8246" y="24141"/>
                  <a:pt x="8301" y="24141"/>
                  <a:pt x="8409" y="24087"/>
                </a:cubicBezTo>
                <a:cubicBezTo>
                  <a:pt x="9359" y="23571"/>
                  <a:pt x="14404" y="20750"/>
                  <a:pt x="14783" y="15109"/>
                </a:cubicBezTo>
                <a:cubicBezTo>
                  <a:pt x="14919" y="12803"/>
                  <a:pt x="14268" y="10796"/>
                  <a:pt x="13346" y="9169"/>
                </a:cubicBezTo>
                <a:cubicBezTo>
                  <a:pt x="12207" y="7107"/>
                  <a:pt x="10688" y="5670"/>
                  <a:pt x="10037" y="5073"/>
                </a:cubicBezTo>
                <a:cubicBezTo>
                  <a:pt x="8897" y="3988"/>
                  <a:pt x="3635" y="1"/>
                  <a:pt x="3635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0" name="Google Shape;46;p2"/>
          <p:cNvSpPr>
            <a:spLocks/>
          </p:cNvSpPr>
          <p:nvPr/>
        </p:nvSpPr>
        <p:spPr bwMode="auto">
          <a:xfrm>
            <a:off x="7397750" y="4343400"/>
            <a:ext cx="268288" cy="10160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2279"/>
              </a:cxn>
              <a:cxn ang="0">
                <a:pos x="5968" y="2279"/>
              </a:cxn>
              <a:cxn ang="0">
                <a:pos x="6049" y="1"/>
              </a:cxn>
            </a:cxnLst>
            <a:rect l="0" t="0" r="r" b="b"/>
            <a:pathLst>
              <a:path w="6049" h="2280" extrusionOk="0">
                <a:moveTo>
                  <a:pt x="0" y="1"/>
                </a:moveTo>
                <a:lnTo>
                  <a:pt x="0" y="2279"/>
                </a:lnTo>
                <a:lnTo>
                  <a:pt x="5968" y="2279"/>
                </a:lnTo>
                <a:lnTo>
                  <a:pt x="6049" y="1"/>
                </a:ln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1" name="Google Shape;47;p2"/>
          <p:cNvSpPr>
            <a:spLocks/>
          </p:cNvSpPr>
          <p:nvPr/>
        </p:nvSpPr>
        <p:spPr bwMode="auto">
          <a:xfrm>
            <a:off x="7491413" y="3530600"/>
            <a:ext cx="476250" cy="674688"/>
          </a:xfrm>
          <a:custGeom>
            <a:avLst/>
            <a:gdLst/>
            <a:ahLst/>
            <a:cxnLst>
              <a:cxn ang="0">
                <a:pos x="6917" y="0"/>
              </a:cxn>
              <a:cxn ang="0">
                <a:pos x="2903" y="1085"/>
              </a:cxn>
              <a:cxn ang="0">
                <a:pos x="4476" y="6428"/>
              </a:cxn>
              <a:cxn ang="0">
                <a:pos x="1" y="11474"/>
              </a:cxn>
              <a:cxn ang="0">
                <a:pos x="4232" y="15217"/>
              </a:cxn>
              <a:cxn ang="0">
                <a:pos x="10606" y="6239"/>
              </a:cxn>
              <a:cxn ang="0">
                <a:pos x="9223" y="326"/>
              </a:cxn>
              <a:cxn ang="0">
                <a:pos x="6917" y="0"/>
              </a:cxn>
            </a:cxnLst>
            <a:rect l="0" t="0" r="r" b="b"/>
            <a:pathLst>
              <a:path w="10742" h="15217" extrusionOk="0">
                <a:moveTo>
                  <a:pt x="6917" y="0"/>
                </a:moveTo>
                <a:cubicBezTo>
                  <a:pt x="5453" y="0"/>
                  <a:pt x="4097" y="353"/>
                  <a:pt x="2903" y="1085"/>
                </a:cubicBezTo>
                <a:cubicBezTo>
                  <a:pt x="3988" y="2224"/>
                  <a:pt x="4666" y="3580"/>
                  <a:pt x="4476" y="6428"/>
                </a:cubicBezTo>
                <a:cubicBezTo>
                  <a:pt x="4314" y="9358"/>
                  <a:pt x="2008" y="10714"/>
                  <a:pt x="1" y="11474"/>
                </a:cubicBezTo>
                <a:cubicBezTo>
                  <a:pt x="869" y="13209"/>
                  <a:pt x="2415" y="14539"/>
                  <a:pt x="4232" y="15217"/>
                </a:cubicBezTo>
                <a:cubicBezTo>
                  <a:pt x="5182" y="14701"/>
                  <a:pt x="10227" y="11880"/>
                  <a:pt x="10606" y="6239"/>
                </a:cubicBezTo>
                <a:cubicBezTo>
                  <a:pt x="10742" y="3933"/>
                  <a:pt x="10091" y="1926"/>
                  <a:pt x="9223" y="326"/>
                </a:cubicBezTo>
                <a:cubicBezTo>
                  <a:pt x="8464" y="136"/>
                  <a:pt x="7731" y="0"/>
                  <a:pt x="6917" y="0"/>
                </a:cubicBez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2" name="Google Shape;48;p2"/>
          <p:cNvSpPr>
            <a:spLocks/>
          </p:cNvSpPr>
          <p:nvPr/>
        </p:nvSpPr>
        <p:spPr bwMode="auto">
          <a:xfrm>
            <a:off x="7575550" y="3676650"/>
            <a:ext cx="442913" cy="401638"/>
          </a:xfrm>
          <a:custGeom>
            <a:avLst/>
            <a:gdLst/>
            <a:ahLst/>
            <a:cxnLst>
              <a:cxn ang="0">
                <a:pos x="4968" y="1"/>
              </a:cxn>
              <a:cxn ang="0">
                <a:pos x="1764" y="1323"/>
              </a:cxn>
              <a:cxn ang="0">
                <a:pos x="1764" y="7752"/>
              </a:cxn>
              <a:cxn ang="0">
                <a:pos x="4968" y="9074"/>
              </a:cxn>
              <a:cxn ang="0">
                <a:pos x="8192" y="7752"/>
              </a:cxn>
              <a:cxn ang="0">
                <a:pos x="8192" y="1323"/>
              </a:cxn>
              <a:cxn ang="0">
                <a:pos x="4968" y="1"/>
              </a:cxn>
            </a:cxnLst>
            <a:rect l="0" t="0" r="r" b="b"/>
            <a:pathLst>
              <a:path w="9956" h="9074" extrusionOk="0">
                <a:moveTo>
                  <a:pt x="4968" y="1"/>
                </a:moveTo>
                <a:cubicBezTo>
                  <a:pt x="3805" y="1"/>
                  <a:pt x="2645" y="442"/>
                  <a:pt x="1764" y="1323"/>
                </a:cubicBezTo>
                <a:cubicBezTo>
                  <a:pt x="1" y="3086"/>
                  <a:pt x="1" y="5961"/>
                  <a:pt x="1764" y="7752"/>
                </a:cubicBezTo>
                <a:cubicBezTo>
                  <a:pt x="2645" y="8633"/>
                  <a:pt x="3805" y="9074"/>
                  <a:pt x="4968" y="9074"/>
                </a:cubicBezTo>
                <a:cubicBezTo>
                  <a:pt x="6131" y="9074"/>
                  <a:pt x="7297" y="8633"/>
                  <a:pt x="8192" y="7752"/>
                </a:cubicBezTo>
                <a:cubicBezTo>
                  <a:pt x="9955" y="5961"/>
                  <a:pt x="9955" y="3086"/>
                  <a:pt x="8192" y="1323"/>
                </a:cubicBezTo>
                <a:cubicBezTo>
                  <a:pt x="7297" y="442"/>
                  <a:pt x="6131" y="1"/>
                  <a:pt x="4968" y="1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3" name="Google Shape;49;p2"/>
          <p:cNvSpPr>
            <a:spLocks/>
          </p:cNvSpPr>
          <p:nvPr/>
        </p:nvSpPr>
        <p:spPr bwMode="auto">
          <a:xfrm>
            <a:off x="7694613" y="3773488"/>
            <a:ext cx="204787" cy="204787"/>
          </a:xfrm>
          <a:custGeom>
            <a:avLst/>
            <a:gdLst/>
            <a:ahLst/>
            <a:cxnLst>
              <a:cxn ang="0">
                <a:pos x="2306" y="0"/>
              </a:cxn>
              <a:cxn ang="0">
                <a:pos x="1" y="2306"/>
              </a:cxn>
              <a:cxn ang="0">
                <a:pos x="2306" y="4611"/>
              </a:cxn>
              <a:cxn ang="0">
                <a:pos x="4612" y="2306"/>
              </a:cxn>
              <a:cxn ang="0">
                <a:pos x="2306" y="0"/>
              </a:cxn>
            </a:cxnLst>
            <a:rect l="0" t="0" r="r" b="b"/>
            <a:pathLst>
              <a:path w="4612" h="4612" extrusionOk="0">
                <a:moveTo>
                  <a:pt x="2306" y="0"/>
                </a:moveTo>
                <a:cubicBezTo>
                  <a:pt x="1004" y="0"/>
                  <a:pt x="1" y="1031"/>
                  <a:pt x="1" y="2306"/>
                </a:cubicBezTo>
                <a:cubicBezTo>
                  <a:pt x="1" y="3608"/>
                  <a:pt x="1004" y="4611"/>
                  <a:pt x="2306" y="4611"/>
                </a:cubicBezTo>
                <a:cubicBezTo>
                  <a:pt x="3581" y="4611"/>
                  <a:pt x="4612" y="3608"/>
                  <a:pt x="4612" y="2306"/>
                </a:cubicBezTo>
                <a:cubicBezTo>
                  <a:pt x="4612" y="1058"/>
                  <a:pt x="3581" y="0"/>
                  <a:pt x="2306" y="0"/>
                </a:cubicBez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4" name="Google Shape;50;p2"/>
          <p:cNvSpPr>
            <a:spLocks/>
          </p:cNvSpPr>
          <p:nvPr/>
        </p:nvSpPr>
        <p:spPr bwMode="auto">
          <a:xfrm>
            <a:off x="7758113" y="3838575"/>
            <a:ext cx="77787" cy="77788"/>
          </a:xfrm>
          <a:custGeom>
            <a:avLst/>
            <a:gdLst/>
            <a:ahLst/>
            <a:cxnLst>
              <a:cxn ang="0">
                <a:pos x="895" y="1"/>
              </a:cxn>
              <a:cxn ang="0">
                <a:pos x="0" y="869"/>
              </a:cxn>
              <a:cxn ang="0">
                <a:pos x="895" y="1764"/>
              </a:cxn>
              <a:cxn ang="0">
                <a:pos x="1763" y="869"/>
              </a:cxn>
              <a:cxn ang="0">
                <a:pos x="895" y="1"/>
              </a:cxn>
            </a:cxnLst>
            <a:rect l="0" t="0" r="r" b="b"/>
            <a:pathLst>
              <a:path w="1764" h="1764" extrusionOk="0">
                <a:moveTo>
                  <a:pt x="895" y="1"/>
                </a:moveTo>
                <a:cubicBezTo>
                  <a:pt x="407" y="1"/>
                  <a:pt x="0" y="381"/>
                  <a:pt x="0" y="869"/>
                </a:cubicBezTo>
                <a:cubicBezTo>
                  <a:pt x="0" y="1357"/>
                  <a:pt x="380" y="1764"/>
                  <a:pt x="895" y="1764"/>
                </a:cubicBezTo>
                <a:cubicBezTo>
                  <a:pt x="1357" y="1764"/>
                  <a:pt x="1763" y="1384"/>
                  <a:pt x="1763" y="869"/>
                </a:cubicBezTo>
                <a:cubicBezTo>
                  <a:pt x="1763" y="408"/>
                  <a:pt x="1411" y="1"/>
                  <a:pt x="895" y="1"/>
                </a:cubicBezTo>
                <a:close/>
              </a:path>
            </a:pathLst>
          </a:custGeom>
          <a:solidFill>
            <a:srgbClr val="3D4F6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5" name="Google Shape;51;p2"/>
          <p:cNvSpPr>
            <a:spLocks/>
          </p:cNvSpPr>
          <p:nvPr/>
        </p:nvSpPr>
        <p:spPr bwMode="auto">
          <a:xfrm>
            <a:off x="6716713" y="4224338"/>
            <a:ext cx="298450" cy="793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791"/>
              </a:cxn>
              <a:cxn ang="0">
                <a:pos x="6754" y="1791"/>
              </a:cxn>
              <a:cxn ang="0">
                <a:pos x="6754" y="1"/>
              </a:cxn>
            </a:cxnLst>
            <a:rect l="0" t="0" r="r" b="b"/>
            <a:pathLst>
              <a:path w="6754" h="1791" extrusionOk="0">
                <a:moveTo>
                  <a:pt x="0" y="1"/>
                </a:moveTo>
                <a:lnTo>
                  <a:pt x="0" y="1791"/>
                </a:lnTo>
                <a:lnTo>
                  <a:pt x="6754" y="1791"/>
                </a:lnTo>
                <a:lnTo>
                  <a:pt x="6754" y="1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6" name="Google Shape;52;p2"/>
          <p:cNvSpPr>
            <a:spLocks/>
          </p:cNvSpPr>
          <p:nvPr/>
        </p:nvSpPr>
        <p:spPr bwMode="auto">
          <a:xfrm>
            <a:off x="6819900" y="4271963"/>
            <a:ext cx="80963" cy="193675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4367"/>
              </a:cxn>
              <a:cxn ang="0">
                <a:pos x="1818" y="4367"/>
              </a:cxn>
              <a:cxn ang="0">
                <a:pos x="1818" y="1"/>
              </a:cxn>
            </a:cxnLst>
            <a:rect l="0" t="0" r="r" b="b"/>
            <a:pathLst>
              <a:path w="1819" h="4368" extrusionOk="0">
                <a:moveTo>
                  <a:pt x="1" y="1"/>
                </a:moveTo>
                <a:lnTo>
                  <a:pt x="1" y="4367"/>
                </a:lnTo>
                <a:lnTo>
                  <a:pt x="1818" y="4367"/>
                </a:lnTo>
                <a:lnTo>
                  <a:pt x="1818" y="1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7" name="Google Shape;53;p2"/>
          <p:cNvSpPr>
            <a:spLocks/>
          </p:cNvSpPr>
          <p:nvPr/>
        </p:nvSpPr>
        <p:spPr bwMode="auto">
          <a:xfrm>
            <a:off x="6626225" y="4422775"/>
            <a:ext cx="1476375" cy="292100"/>
          </a:xfrm>
          <a:custGeom>
            <a:avLst/>
            <a:gdLst/>
            <a:ahLst/>
            <a:cxnLst>
              <a:cxn ang="0">
                <a:pos x="2008" y="0"/>
              </a:cxn>
              <a:cxn ang="0">
                <a:pos x="1954" y="3472"/>
              </a:cxn>
              <a:cxn ang="0">
                <a:pos x="1" y="6591"/>
              </a:cxn>
              <a:cxn ang="0">
                <a:pos x="33282" y="6591"/>
              </a:cxn>
              <a:cxn ang="0">
                <a:pos x="30841" y="3472"/>
              </a:cxn>
              <a:cxn ang="0">
                <a:pos x="30841" y="0"/>
              </a:cxn>
            </a:cxnLst>
            <a:rect l="0" t="0" r="r" b="b"/>
            <a:pathLst>
              <a:path w="33282" h="6592" extrusionOk="0">
                <a:moveTo>
                  <a:pt x="2008" y="0"/>
                </a:moveTo>
                <a:lnTo>
                  <a:pt x="1954" y="3472"/>
                </a:lnTo>
                <a:lnTo>
                  <a:pt x="1" y="6591"/>
                </a:lnTo>
                <a:lnTo>
                  <a:pt x="33282" y="6591"/>
                </a:lnTo>
                <a:lnTo>
                  <a:pt x="30841" y="3472"/>
                </a:lnTo>
                <a:lnTo>
                  <a:pt x="30841" y="0"/>
                </a:lnTo>
                <a:close/>
              </a:path>
            </a:pathLst>
          </a:custGeom>
          <a:solidFill>
            <a:srgbClr val="3D4F6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8" name="Google Shape;54;p2"/>
          <p:cNvSpPr>
            <a:spLocks/>
          </p:cNvSpPr>
          <p:nvPr/>
        </p:nvSpPr>
        <p:spPr bwMode="auto">
          <a:xfrm>
            <a:off x="6626225" y="4576763"/>
            <a:ext cx="1476375" cy="138112"/>
          </a:xfrm>
          <a:custGeom>
            <a:avLst/>
            <a:gdLst/>
            <a:ahLst/>
            <a:cxnLst>
              <a:cxn ang="0">
                <a:pos x="1954" y="1"/>
              </a:cxn>
              <a:cxn ang="0">
                <a:pos x="1" y="3120"/>
              </a:cxn>
              <a:cxn ang="0">
                <a:pos x="33282" y="3120"/>
              </a:cxn>
              <a:cxn ang="0">
                <a:pos x="30841" y="1"/>
              </a:cxn>
            </a:cxnLst>
            <a:rect l="0" t="0" r="r" b="b"/>
            <a:pathLst>
              <a:path w="33282" h="3121" extrusionOk="0">
                <a:moveTo>
                  <a:pt x="1954" y="1"/>
                </a:moveTo>
                <a:lnTo>
                  <a:pt x="1" y="3120"/>
                </a:lnTo>
                <a:lnTo>
                  <a:pt x="33282" y="3120"/>
                </a:lnTo>
                <a:lnTo>
                  <a:pt x="30841" y="1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9" name="Google Shape;55;p2"/>
          <p:cNvSpPr>
            <a:spLocks/>
          </p:cNvSpPr>
          <p:nvPr/>
        </p:nvSpPr>
        <p:spPr bwMode="auto">
          <a:xfrm>
            <a:off x="6696075" y="3876675"/>
            <a:ext cx="503238" cy="400050"/>
          </a:xfrm>
          <a:custGeom>
            <a:avLst/>
            <a:gdLst/>
            <a:ahLst/>
            <a:cxnLst>
              <a:cxn ang="0">
                <a:pos x="949" y="1"/>
              </a:cxn>
              <a:cxn ang="0">
                <a:pos x="0" y="1221"/>
              </a:cxn>
              <a:cxn ang="0">
                <a:pos x="10416" y="9006"/>
              </a:cxn>
              <a:cxn ang="0">
                <a:pos x="11338" y="7867"/>
              </a:cxn>
              <a:cxn ang="0">
                <a:pos x="949" y="1"/>
              </a:cxn>
            </a:cxnLst>
            <a:rect l="0" t="0" r="r" b="b"/>
            <a:pathLst>
              <a:path w="11338" h="9006" extrusionOk="0">
                <a:moveTo>
                  <a:pt x="949" y="1"/>
                </a:moveTo>
                <a:lnTo>
                  <a:pt x="0" y="1221"/>
                </a:lnTo>
                <a:lnTo>
                  <a:pt x="10416" y="9006"/>
                </a:lnTo>
                <a:lnTo>
                  <a:pt x="11338" y="7867"/>
                </a:lnTo>
                <a:lnTo>
                  <a:pt x="949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0" name="Google Shape;56;p2"/>
          <p:cNvSpPr>
            <a:spLocks/>
          </p:cNvSpPr>
          <p:nvPr/>
        </p:nvSpPr>
        <p:spPr bwMode="auto">
          <a:xfrm>
            <a:off x="6680200" y="3771900"/>
            <a:ext cx="627063" cy="500063"/>
          </a:xfrm>
          <a:custGeom>
            <a:avLst/>
            <a:gdLst/>
            <a:ahLst/>
            <a:cxnLst>
              <a:cxn ang="0">
                <a:pos x="1899" y="0"/>
              </a:cxn>
              <a:cxn ang="0">
                <a:pos x="0" y="2089"/>
              </a:cxn>
              <a:cxn ang="0">
                <a:pos x="2469" y="3933"/>
              </a:cxn>
              <a:cxn ang="0">
                <a:pos x="3391" y="4611"/>
              </a:cxn>
              <a:cxn ang="0">
                <a:pos x="6537" y="6917"/>
              </a:cxn>
              <a:cxn ang="0">
                <a:pos x="12559" y="11284"/>
              </a:cxn>
              <a:cxn ang="0">
                <a:pos x="14132" y="9114"/>
              </a:cxn>
              <a:cxn ang="0">
                <a:pos x="8219" y="4665"/>
              </a:cxn>
              <a:cxn ang="0">
                <a:pos x="5181" y="2468"/>
              </a:cxn>
              <a:cxn ang="0">
                <a:pos x="4232" y="1736"/>
              </a:cxn>
              <a:cxn ang="0">
                <a:pos x="1899" y="0"/>
              </a:cxn>
            </a:cxnLst>
            <a:rect l="0" t="0" r="r" b="b"/>
            <a:pathLst>
              <a:path w="14132" h="11284" extrusionOk="0">
                <a:moveTo>
                  <a:pt x="1899" y="0"/>
                </a:moveTo>
                <a:lnTo>
                  <a:pt x="0" y="2089"/>
                </a:lnTo>
                <a:lnTo>
                  <a:pt x="2469" y="3933"/>
                </a:lnTo>
                <a:lnTo>
                  <a:pt x="3391" y="4611"/>
                </a:lnTo>
                <a:lnTo>
                  <a:pt x="6537" y="6917"/>
                </a:lnTo>
                <a:lnTo>
                  <a:pt x="12559" y="11284"/>
                </a:lnTo>
                <a:lnTo>
                  <a:pt x="14132" y="9114"/>
                </a:lnTo>
                <a:lnTo>
                  <a:pt x="8219" y="4665"/>
                </a:lnTo>
                <a:lnTo>
                  <a:pt x="5181" y="2468"/>
                </a:lnTo>
                <a:lnTo>
                  <a:pt x="4232" y="1736"/>
                </a:lnTo>
                <a:lnTo>
                  <a:pt x="1899" y="0"/>
                </a:ln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1" name="Google Shape;57;p2"/>
          <p:cNvSpPr>
            <a:spLocks/>
          </p:cNvSpPr>
          <p:nvPr/>
        </p:nvSpPr>
        <p:spPr bwMode="auto">
          <a:xfrm>
            <a:off x="6789738" y="3848100"/>
            <a:ext cx="120650" cy="128588"/>
          </a:xfrm>
          <a:custGeom>
            <a:avLst/>
            <a:gdLst/>
            <a:ahLst/>
            <a:cxnLst>
              <a:cxn ang="0">
                <a:pos x="1764" y="1"/>
              </a:cxn>
              <a:cxn ang="0">
                <a:pos x="1" y="2198"/>
              </a:cxn>
              <a:cxn ang="0">
                <a:pos x="923" y="2876"/>
              </a:cxn>
              <a:cxn ang="0">
                <a:pos x="2713" y="733"/>
              </a:cxn>
              <a:cxn ang="0">
                <a:pos x="1764" y="1"/>
              </a:cxn>
            </a:cxnLst>
            <a:rect l="0" t="0" r="r" b="b"/>
            <a:pathLst>
              <a:path w="2714" h="2877" extrusionOk="0">
                <a:moveTo>
                  <a:pt x="1764" y="1"/>
                </a:moveTo>
                <a:lnTo>
                  <a:pt x="1" y="2198"/>
                </a:lnTo>
                <a:lnTo>
                  <a:pt x="923" y="2876"/>
                </a:lnTo>
                <a:lnTo>
                  <a:pt x="2713" y="733"/>
                </a:lnTo>
                <a:lnTo>
                  <a:pt x="1764" y="1"/>
                </a:lnTo>
                <a:close/>
              </a:path>
            </a:pathLst>
          </a:custGeom>
          <a:solidFill>
            <a:srgbClr val="3D4F6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2" name="Google Shape;58;p2"/>
          <p:cNvSpPr>
            <a:spLocks/>
          </p:cNvSpPr>
          <p:nvPr/>
        </p:nvSpPr>
        <p:spPr bwMode="auto">
          <a:xfrm>
            <a:off x="6969125" y="3978275"/>
            <a:ext cx="338138" cy="293688"/>
          </a:xfrm>
          <a:custGeom>
            <a:avLst/>
            <a:gdLst/>
            <a:ahLst/>
            <a:cxnLst>
              <a:cxn ang="0">
                <a:pos x="1682" y="0"/>
              </a:cxn>
              <a:cxn ang="0">
                <a:pos x="0" y="2252"/>
              </a:cxn>
              <a:cxn ang="0">
                <a:pos x="6022" y="6619"/>
              </a:cxn>
              <a:cxn ang="0">
                <a:pos x="7595" y="4449"/>
              </a:cxn>
              <a:cxn ang="0">
                <a:pos x="1682" y="0"/>
              </a:cxn>
            </a:cxnLst>
            <a:rect l="0" t="0" r="r" b="b"/>
            <a:pathLst>
              <a:path w="7595" h="6619" extrusionOk="0">
                <a:moveTo>
                  <a:pt x="1682" y="0"/>
                </a:moveTo>
                <a:lnTo>
                  <a:pt x="0" y="2252"/>
                </a:lnTo>
                <a:lnTo>
                  <a:pt x="6022" y="6619"/>
                </a:lnTo>
                <a:lnTo>
                  <a:pt x="7595" y="4449"/>
                </a:lnTo>
                <a:lnTo>
                  <a:pt x="1682" y="0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3" name="Google Shape;59;p2"/>
          <p:cNvSpPr>
            <a:spLocks/>
          </p:cNvSpPr>
          <p:nvPr/>
        </p:nvSpPr>
        <p:spPr bwMode="auto">
          <a:xfrm>
            <a:off x="7545388" y="2811463"/>
            <a:ext cx="300037" cy="301625"/>
          </a:xfrm>
          <a:custGeom>
            <a:avLst/>
            <a:gdLst/>
            <a:ahLst/>
            <a:cxnLst>
              <a:cxn ang="0">
                <a:pos x="3825" y="0"/>
              </a:cxn>
              <a:cxn ang="0">
                <a:pos x="1574" y="2658"/>
              </a:cxn>
              <a:cxn ang="0">
                <a:pos x="1" y="4530"/>
              </a:cxn>
              <a:cxn ang="0">
                <a:pos x="652" y="5018"/>
              </a:cxn>
              <a:cxn ang="0">
                <a:pos x="1330" y="5534"/>
              </a:cxn>
              <a:cxn ang="0">
                <a:pos x="2442" y="6347"/>
              </a:cxn>
              <a:cxn ang="0">
                <a:pos x="3011" y="6781"/>
              </a:cxn>
              <a:cxn ang="0">
                <a:pos x="4557" y="4991"/>
              </a:cxn>
              <a:cxn ang="0">
                <a:pos x="6754" y="2360"/>
              </a:cxn>
              <a:cxn ang="0">
                <a:pos x="5968" y="1736"/>
              </a:cxn>
              <a:cxn ang="0">
                <a:pos x="5181" y="1139"/>
              </a:cxn>
              <a:cxn ang="0">
                <a:pos x="4313" y="407"/>
              </a:cxn>
              <a:cxn ang="0">
                <a:pos x="3825" y="0"/>
              </a:cxn>
            </a:cxnLst>
            <a:rect l="0" t="0" r="r" b="b"/>
            <a:pathLst>
              <a:path w="6755" h="6782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1330" y="5534"/>
                </a:lnTo>
                <a:lnTo>
                  <a:pt x="2442" y="6347"/>
                </a:lnTo>
                <a:lnTo>
                  <a:pt x="3011" y="6781"/>
                </a:lnTo>
                <a:lnTo>
                  <a:pt x="4557" y="4991"/>
                </a:lnTo>
                <a:lnTo>
                  <a:pt x="6754" y="2360"/>
                </a:lnTo>
                <a:lnTo>
                  <a:pt x="5968" y="1736"/>
                </a:lnTo>
                <a:lnTo>
                  <a:pt x="5181" y="1139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4" name="Google Shape;60;p2"/>
          <p:cNvSpPr>
            <a:spLocks/>
          </p:cNvSpPr>
          <p:nvPr/>
        </p:nvSpPr>
        <p:spPr bwMode="auto">
          <a:xfrm>
            <a:off x="7545388" y="2811463"/>
            <a:ext cx="192087" cy="222250"/>
          </a:xfrm>
          <a:custGeom>
            <a:avLst/>
            <a:gdLst/>
            <a:ahLst/>
            <a:cxnLst>
              <a:cxn ang="0">
                <a:pos x="3825" y="0"/>
              </a:cxn>
              <a:cxn ang="0">
                <a:pos x="1574" y="2658"/>
              </a:cxn>
              <a:cxn ang="0">
                <a:pos x="1" y="4530"/>
              </a:cxn>
              <a:cxn ang="0">
                <a:pos x="652" y="5018"/>
              </a:cxn>
              <a:cxn ang="0">
                <a:pos x="4313" y="407"/>
              </a:cxn>
              <a:cxn ang="0">
                <a:pos x="3825" y="0"/>
              </a:cxn>
            </a:cxnLst>
            <a:rect l="0" t="0" r="r" b="b"/>
            <a:pathLst>
              <a:path w="4314" h="5019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3D4F6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5" name="Google Shape;61;p2"/>
          <p:cNvSpPr>
            <a:spLocks/>
          </p:cNvSpPr>
          <p:nvPr/>
        </p:nvSpPr>
        <p:spPr bwMode="auto">
          <a:xfrm>
            <a:off x="7545388" y="2928938"/>
            <a:ext cx="203200" cy="184150"/>
          </a:xfrm>
          <a:custGeom>
            <a:avLst/>
            <a:gdLst/>
            <a:ahLst/>
            <a:cxnLst>
              <a:cxn ang="0">
                <a:pos x="1574" y="0"/>
              </a:cxn>
              <a:cxn ang="0">
                <a:pos x="1" y="1872"/>
              </a:cxn>
              <a:cxn ang="0">
                <a:pos x="3011" y="4123"/>
              </a:cxn>
              <a:cxn ang="0">
                <a:pos x="4557" y="2333"/>
              </a:cxn>
              <a:cxn ang="0">
                <a:pos x="1574" y="0"/>
              </a:cxn>
            </a:cxnLst>
            <a:rect l="0" t="0" r="r" b="b"/>
            <a:pathLst>
              <a:path w="4558" h="4124" extrusionOk="0">
                <a:moveTo>
                  <a:pt x="1574" y="0"/>
                </a:moveTo>
                <a:lnTo>
                  <a:pt x="1" y="1872"/>
                </a:lnTo>
                <a:lnTo>
                  <a:pt x="3011" y="4123"/>
                </a:lnTo>
                <a:lnTo>
                  <a:pt x="4557" y="2333"/>
                </a:lnTo>
                <a:lnTo>
                  <a:pt x="1574" y="0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6" name="Google Shape;62;p2"/>
          <p:cNvSpPr>
            <a:spLocks/>
          </p:cNvSpPr>
          <p:nvPr/>
        </p:nvSpPr>
        <p:spPr bwMode="auto">
          <a:xfrm>
            <a:off x="7605713" y="2862263"/>
            <a:ext cx="204787" cy="231775"/>
          </a:xfrm>
          <a:custGeom>
            <a:avLst/>
            <a:gdLst/>
            <a:ahLst/>
            <a:cxnLst>
              <a:cxn ang="0">
                <a:pos x="3852" y="0"/>
              </a:cxn>
              <a:cxn ang="0">
                <a:pos x="1" y="4395"/>
              </a:cxn>
              <a:cxn ang="0">
                <a:pos x="1113" y="5208"/>
              </a:cxn>
              <a:cxn ang="0">
                <a:pos x="4639" y="597"/>
              </a:cxn>
              <a:cxn ang="0">
                <a:pos x="3852" y="0"/>
              </a:cxn>
            </a:cxnLst>
            <a:rect l="0" t="0" r="r" b="b"/>
            <a:pathLst>
              <a:path w="4639" h="5209" extrusionOk="0">
                <a:moveTo>
                  <a:pt x="3852" y="0"/>
                </a:moveTo>
                <a:lnTo>
                  <a:pt x="1" y="4395"/>
                </a:lnTo>
                <a:lnTo>
                  <a:pt x="1113" y="5208"/>
                </a:lnTo>
                <a:lnTo>
                  <a:pt x="4639" y="597"/>
                </a:lnTo>
                <a:lnTo>
                  <a:pt x="3852" y="0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7" name="Google Shape;63;p2"/>
          <p:cNvSpPr>
            <a:spLocks/>
          </p:cNvSpPr>
          <p:nvPr/>
        </p:nvSpPr>
        <p:spPr bwMode="auto">
          <a:xfrm>
            <a:off x="7137400" y="2949575"/>
            <a:ext cx="601663" cy="646113"/>
          </a:xfrm>
          <a:custGeom>
            <a:avLst/>
            <a:gdLst/>
            <a:ahLst/>
            <a:cxnLst>
              <a:cxn ang="0">
                <a:pos x="8978" y="0"/>
              </a:cxn>
              <a:cxn ang="0">
                <a:pos x="7568" y="1655"/>
              </a:cxn>
              <a:cxn ang="0">
                <a:pos x="0" y="10660"/>
              </a:cxn>
              <a:cxn ang="0">
                <a:pos x="1167" y="11555"/>
              </a:cxn>
              <a:cxn ang="0">
                <a:pos x="2821" y="12911"/>
              </a:cxn>
              <a:cxn ang="0">
                <a:pos x="4910" y="14593"/>
              </a:cxn>
              <a:cxn ang="0">
                <a:pos x="12206" y="5561"/>
              </a:cxn>
              <a:cxn ang="0">
                <a:pos x="13562" y="3879"/>
              </a:cxn>
              <a:cxn ang="0">
                <a:pos x="11691" y="2306"/>
              </a:cxn>
              <a:cxn ang="0">
                <a:pos x="9846" y="706"/>
              </a:cxn>
              <a:cxn ang="0">
                <a:pos x="8978" y="0"/>
              </a:cxn>
            </a:cxnLst>
            <a:rect l="0" t="0" r="r" b="b"/>
            <a:pathLst>
              <a:path w="13563" h="14593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2821" y="12911"/>
                </a:lnTo>
                <a:lnTo>
                  <a:pt x="4910" y="14593"/>
                </a:lnTo>
                <a:lnTo>
                  <a:pt x="12206" y="5561"/>
                </a:lnTo>
                <a:lnTo>
                  <a:pt x="13562" y="3879"/>
                </a:lnTo>
                <a:lnTo>
                  <a:pt x="11691" y="2306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8" name="Google Shape;64;p2"/>
          <p:cNvSpPr>
            <a:spLocks/>
          </p:cNvSpPr>
          <p:nvPr/>
        </p:nvSpPr>
        <p:spPr bwMode="auto">
          <a:xfrm>
            <a:off x="7137400" y="2949575"/>
            <a:ext cx="436563" cy="511175"/>
          </a:xfrm>
          <a:custGeom>
            <a:avLst/>
            <a:gdLst/>
            <a:ahLst/>
            <a:cxnLst>
              <a:cxn ang="0">
                <a:pos x="8978" y="0"/>
              </a:cxn>
              <a:cxn ang="0">
                <a:pos x="7568" y="1655"/>
              </a:cxn>
              <a:cxn ang="0">
                <a:pos x="0" y="10660"/>
              </a:cxn>
              <a:cxn ang="0">
                <a:pos x="1167" y="11555"/>
              </a:cxn>
              <a:cxn ang="0">
                <a:pos x="9846" y="706"/>
              </a:cxn>
              <a:cxn ang="0">
                <a:pos x="8978" y="0"/>
              </a:cxn>
            </a:cxnLst>
            <a:rect l="0" t="0" r="r" b="b"/>
            <a:pathLst>
              <a:path w="9847" h="11556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9" name="Google Shape;65;p2"/>
          <p:cNvSpPr>
            <a:spLocks/>
          </p:cNvSpPr>
          <p:nvPr/>
        </p:nvSpPr>
        <p:spPr bwMode="auto">
          <a:xfrm>
            <a:off x="7262813" y="3051175"/>
            <a:ext cx="476250" cy="544513"/>
          </a:xfrm>
          <a:custGeom>
            <a:avLst/>
            <a:gdLst/>
            <a:ahLst/>
            <a:cxnLst>
              <a:cxn ang="0">
                <a:pos x="8870" y="1"/>
              </a:cxn>
              <a:cxn ang="0">
                <a:pos x="0" y="10606"/>
              </a:cxn>
              <a:cxn ang="0">
                <a:pos x="2089" y="12288"/>
              </a:cxn>
              <a:cxn ang="0">
                <a:pos x="9385" y="3256"/>
              </a:cxn>
              <a:cxn ang="0">
                <a:pos x="10741" y="1574"/>
              </a:cxn>
              <a:cxn ang="0">
                <a:pos x="8870" y="1"/>
              </a:cxn>
            </a:cxnLst>
            <a:rect l="0" t="0" r="r" b="b"/>
            <a:pathLst>
              <a:path w="10742" h="12288" extrusionOk="0">
                <a:moveTo>
                  <a:pt x="8870" y="1"/>
                </a:moveTo>
                <a:lnTo>
                  <a:pt x="0" y="10606"/>
                </a:lnTo>
                <a:lnTo>
                  <a:pt x="2089" y="12288"/>
                </a:lnTo>
                <a:lnTo>
                  <a:pt x="9385" y="3256"/>
                </a:lnTo>
                <a:lnTo>
                  <a:pt x="10741" y="1574"/>
                </a:lnTo>
                <a:lnTo>
                  <a:pt x="8870" y="1"/>
                </a:ln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0" name="Google Shape;66;p2"/>
          <p:cNvSpPr>
            <a:spLocks/>
          </p:cNvSpPr>
          <p:nvPr/>
        </p:nvSpPr>
        <p:spPr bwMode="auto">
          <a:xfrm>
            <a:off x="7069138" y="3502025"/>
            <a:ext cx="234950" cy="171450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1655" y="2930"/>
              </a:cxn>
              <a:cxn ang="0">
                <a:pos x="4085" y="3849"/>
              </a:cxn>
              <a:cxn ang="0">
                <a:pos x="5290" y="3689"/>
              </a:cxn>
              <a:cxn ang="0">
                <a:pos x="136" y="0"/>
              </a:cxn>
            </a:cxnLst>
            <a:rect l="0" t="0" r="r" b="b"/>
            <a:pathLst>
              <a:path w="5290" h="3849" extrusionOk="0">
                <a:moveTo>
                  <a:pt x="136" y="0"/>
                </a:moveTo>
                <a:cubicBezTo>
                  <a:pt x="136" y="0"/>
                  <a:pt x="1" y="1248"/>
                  <a:pt x="1655" y="2930"/>
                </a:cubicBezTo>
                <a:cubicBezTo>
                  <a:pt x="2409" y="3669"/>
                  <a:pt x="3349" y="3849"/>
                  <a:pt x="4085" y="3849"/>
                </a:cubicBezTo>
                <a:cubicBezTo>
                  <a:pt x="4778" y="3849"/>
                  <a:pt x="5290" y="3689"/>
                  <a:pt x="5290" y="3689"/>
                </a:cubicBezTo>
                <a:lnTo>
                  <a:pt x="136" y="0"/>
                </a:lnTo>
                <a:close/>
              </a:path>
            </a:pathLst>
          </a:custGeom>
          <a:solidFill>
            <a:srgbClr val="5C9ED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1" name="Google Shape;67;p2"/>
          <p:cNvSpPr>
            <a:spLocks/>
          </p:cNvSpPr>
          <p:nvPr/>
        </p:nvSpPr>
        <p:spPr bwMode="auto">
          <a:xfrm>
            <a:off x="7038975" y="3367088"/>
            <a:ext cx="363538" cy="339725"/>
          </a:xfrm>
          <a:custGeom>
            <a:avLst/>
            <a:gdLst/>
            <a:ahLst/>
            <a:cxnLst>
              <a:cxn ang="0">
                <a:pos x="2197" y="0"/>
              </a:cxn>
              <a:cxn ang="0">
                <a:pos x="0" y="2930"/>
              </a:cxn>
              <a:cxn ang="0">
                <a:pos x="1085" y="3852"/>
              </a:cxn>
              <a:cxn ang="0">
                <a:pos x="1546" y="4259"/>
              </a:cxn>
              <a:cxn ang="0">
                <a:pos x="2197" y="4774"/>
              </a:cxn>
              <a:cxn ang="0">
                <a:pos x="3608" y="5995"/>
              </a:cxn>
              <a:cxn ang="0">
                <a:pos x="4856" y="6998"/>
              </a:cxn>
              <a:cxn ang="0">
                <a:pos x="5615" y="7649"/>
              </a:cxn>
              <a:cxn ang="0">
                <a:pos x="8165" y="4828"/>
              </a:cxn>
              <a:cxn ang="0">
                <a:pos x="7351" y="4150"/>
              </a:cxn>
              <a:cxn ang="0">
                <a:pos x="5886" y="2984"/>
              </a:cxn>
              <a:cxn ang="0">
                <a:pos x="4639" y="1953"/>
              </a:cxn>
              <a:cxn ang="0">
                <a:pos x="3852" y="1357"/>
              </a:cxn>
              <a:cxn ang="0">
                <a:pos x="3499" y="1031"/>
              </a:cxn>
              <a:cxn ang="0">
                <a:pos x="2197" y="0"/>
              </a:cxn>
            </a:cxnLst>
            <a:rect l="0" t="0" r="r" b="b"/>
            <a:pathLst>
              <a:path w="8165" h="7650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1546" y="4259"/>
                </a:lnTo>
                <a:lnTo>
                  <a:pt x="2197" y="4774"/>
                </a:lnTo>
                <a:lnTo>
                  <a:pt x="3608" y="5995"/>
                </a:lnTo>
                <a:lnTo>
                  <a:pt x="4856" y="6998"/>
                </a:lnTo>
                <a:lnTo>
                  <a:pt x="5615" y="7649"/>
                </a:lnTo>
                <a:lnTo>
                  <a:pt x="8165" y="4828"/>
                </a:lnTo>
                <a:lnTo>
                  <a:pt x="7351" y="4150"/>
                </a:lnTo>
                <a:lnTo>
                  <a:pt x="5886" y="2984"/>
                </a:lnTo>
                <a:lnTo>
                  <a:pt x="4639" y="1953"/>
                </a:lnTo>
                <a:lnTo>
                  <a:pt x="3852" y="1357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2" name="Google Shape;68;p2"/>
          <p:cNvSpPr>
            <a:spLocks/>
          </p:cNvSpPr>
          <p:nvPr/>
        </p:nvSpPr>
        <p:spPr bwMode="auto">
          <a:xfrm>
            <a:off x="7038975" y="3367088"/>
            <a:ext cx="155575" cy="171450"/>
          </a:xfrm>
          <a:custGeom>
            <a:avLst/>
            <a:gdLst/>
            <a:ahLst/>
            <a:cxnLst>
              <a:cxn ang="0">
                <a:pos x="2197" y="0"/>
              </a:cxn>
              <a:cxn ang="0">
                <a:pos x="0" y="2930"/>
              </a:cxn>
              <a:cxn ang="0">
                <a:pos x="1085" y="3852"/>
              </a:cxn>
              <a:cxn ang="0">
                <a:pos x="3499" y="1031"/>
              </a:cxn>
              <a:cxn ang="0">
                <a:pos x="2197" y="0"/>
              </a:cxn>
            </a:cxnLst>
            <a:rect l="0" t="0" r="r" b="b"/>
            <a:pathLst>
              <a:path w="3500" h="3853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3" name="Google Shape;69;p2"/>
          <p:cNvSpPr>
            <a:spLocks/>
          </p:cNvSpPr>
          <p:nvPr/>
        </p:nvSpPr>
        <p:spPr bwMode="auto">
          <a:xfrm>
            <a:off x="7199313" y="3500438"/>
            <a:ext cx="166687" cy="177800"/>
          </a:xfrm>
          <a:custGeom>
            <a:avLst/>
            <a:gdLst/>
            <a:ahLst/>
            <a:cxnLst>
              <a:cxn ang="0">
                <a:pos x="2279" y="0"/>
              </a:cxn>
              <a:cxn ang="0">
                <a:pos x="1" y="3011"/>
              </a:cxn>
              <a:cxn ang="0">
                <a:pos x="1249" y="4014"/>
              </a:cxn>
              <a:cxn ang="0">
                <a:pos x="3744" y="1166"/>
              </a:cxn>
              <a:cxn ang="0">
                <a:pos x="2279" y="0"/>
              </a:cxn>
            </a:cxnLst>
            <a:rect l="0" t="0" r="r" b="b"/>
            <a:pathLst>
              <a:path w="3744" h="4015" extrusionOk="0">
                <a:moveTo>
                  <a:pt x="2279" y="0"/>
                </a:moveTo>
                <a:lnTo>
                  <a:pt x="1" y="3011"/>
                </a:lnTo>
                <a:lnTo>
                  <a:pt x="1249" y="4014"/>
                </a:lnTo>
                <a:lnTo>
                  <a:pt x="3744" y="1166"/>
                </a:lnTo>
                <a:lnTo>
                  <a:pt x="2279" y="0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4" name="Google Shape;70;p2"/>
          <p:cNvSpPr>
            <a:spLocks/>
          </p:cNvSpPr>
          <p:nvPr/>
        </p:nvSpPr>
        <p:spPr bwMode="auto">
          <a:xfrm>
            <a:off x="7108825" y="3427413"/>
            <a:ext cx="136525" cy="152400"/>
          </a:xfrm>
          <a:custGeom>
            <a:avLst/>
            <a:gdLst/>
            <a:ahLst/>
            <a:cxnLst>
              <a:cxn ang="0">
                <a:pos x="2306" y="1"/>
              </a:cxn>
              <a:cxn ang="0">
                <a:pos x="0" y="2903"/>
              </a:cxn>
              <a:cxn ang="0">
                <a:pos x="651" y="3418"/>
              </a:cxn>
              <a:cxn ang="0">
                <a:pos x="3093" y="597"/>
              </a:cxn>
              <a:cxn ang="0">
                <a:pos x="2306" y="1"/>
              </a:cxn>
            </a:cxnLst>
            <a:rect l="0" t="0" r="r" b="b"/>
            <a:pathLst>
              <a:path w="3093" h="3419" extrusionOk="0">
                <a:moveTo>
                  <a:pt x="2306" y="1"/>
                </a:moveTo>
                <a:lnTo>
                  <a:pt x="0" y="2903"/>
                </a:lnTo>
                <a:lnTo>
                  <a:pt x="651" y="3418"/>
                </a:lnTo>
                <a:lnTo>
                  <a:pt x="3093" y="597"/>
                </a:lnTo>
                <a:lnTo>
                  <a:pt x="2306" y="1"/>
                </a:lnTo>
                <a:close/>
              </a:path>
            </a:pathLst>
          </a:custGeom>
          <a:solidFill>
            <a:srgbClr val="3D4F6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5" name="Google Shape;71;p2"/>
          <p:cNvSpPr>
            <a:spLocks/>
          </p:cNvSpPr>
          <p:nvPr/>
        </p:nvSpPr>
        <p:spPr bwMode="auto">
          <a:xfrm>
            <a:off x="7472363" y="2938463"/>
            <a:ext cx="277812" cy="257175"/>
          </a:xfrm>
          <a:custGeom>
            <a:avLst/>
            <a:gdLst/>
            <a:ahLst/>
            <a:cxnLst>
              <a:cxn ang="0">
                <a:pos x="1656" y="0"/>
              </a:cxn>
              <a:cxn ang="0">
                <a:pos x="1" y="1899"/>
              </a:cxn>
              <a:cxn ang="0">
                <a:pos x="1357" y="3065"/>
              </a:cxn>
              <a:cxn ang="0">
                <a:pos x="2144" y="3716"/>
              </a:cxn>
              <a:cxn ang="0">
                <a:pos x="3174" y="4584"/>
              </a:cxn>
              <a:cxn ang="0">
                <a:pos x="4639" y="5805"/>
              </a:cxn>
              <a:cxn ang="0">
                <a:pos x="6239" y="3879"/>
              </a:cxn>
              <a:cxn ang="0">
                <a:pos x="4856" y="2686"/>
              </a:cxn>
              <a:cxn ang="0">
                <a:pos x="3663" y="1709"/>
              </a:cxn>
              <a:cxn ang="0">
                <a:pos x="2985" y="1139"/>
              </a:cxn>
              <a:cxn ang="0">
                <a:pos x="1656" y="0"/>
              </a:cxn>
            </a:cxnLst>
            <a:rect l="0" t="0" r="r" b="b"/>
            <a:pathLst>
              <a:path w="6240" h="5805" extrusionOk="0">
                <a:moveTo>
                  <a:pt x="1656" y="0"/>
                </a:moveTo>
                <a:lnTo>
                  <a:pt x="1" y="1899"/>
                </a:lnTo>
                <a:lnTo>
                  <a:pt x="1357" y="3065"/>
                </a:lnTo>
                <a:lnTo>
                  <a:pt x="2144" y="3716"/>
                </a:lnTo>
                <a:lnTo>
                  <a:pt x="3174" y="4584"/>
                </a:lnTo>
                <a:lnTo>
                  <a:pt x="4639" y="5805"/>
                </a:lnTo>
                <a:lnTo>
                  <a:pt x="6239" y="3879"/>
                </a:lnTo>
                <a:lnTo>
                  <a:pt x="4856" y="2686"/>
                </a:lnTo>
                <a:lnTo>
                  <a:pt x="3663" y="1709"/>
                </a:lnTo>
                <a:lnTo>
                  <a:pt x="2985" y="1139"/>
                </a:lnTo>
                <a:lnTo>
                  <a:pt x="1656" y="0"/>
                </a:ln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6" name="Google Shape;72;p2"/>
          <p:cNvSpPr>
            <a:spLocks/>
          </p:cNvSpPr>
          <p:nvPr/>
        </p:nvSpPr>
        <p:spPr bwMode="auto">
          <a:xfrm>
            <a:off x="7532688" y="2989263"/>
            <a:ext cx="103187" cy="114300"/>
          </a:xfrm>
          <a:custGeom>
            <a:avLst/>
            <a:gdLst/>
            <a:ahLst/>
            <a:cxnLst>
              <a:cxn ang="0">
                <a:pos x="1628" y="0"/>
              </a:cxn>
              <a:cxn ang="0">
                <a:pos x="0" y="1926"/>
              </a:cxn>
              <a:cxn ang="0">
                <a:pos x="787" y="2577"/>
              </a:cxn>
              <a:cxn ang="0">
                <a:pos x="2306" y="570"/>
              </a:cxn>
              <a:cxn ang="0">
                <a:pos x="1628" y="0"/>
              </a:cxn>
            </a:cxnLst>
            <a:rect l="0" t="0" r="r" b="b"/>
            <a:pathLst>
              <a:path w="2306" h="2578" extrusionOk="0">
                <a:moveTo>
                  <a:pt x="1628" y="0"/>
                </a:moveTo>
                <a:lnTo>
                  <a:pt x="0" y="1926"/>
                </a:lnTo>
                <a:lnTo>
                  <a:pt x="787" y="2577"/>
                </a:lnTo>
                <a:lnTo>
                  <a:pt x="2306" y="570"/>
                </a:lnTo>
                <a:lnTo>
                  <a:pt x="1628" y="0"/>
                </a:lnTo>
                <a:close/>
              </a:path>
            </a:pathLst>
          </a:custGeom>
          <a:solidFill>
            <a:srgbClr val="3D4F6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7" name="Google Shape;73;p2"/>
          <p:cNvSpPr>
            <a:spLocks/>
          </p:cNvSpPr>
          <p:nvPr/>
        </p:nvSpPr>
        <p:spPr bwMode="auto">
          <a:xfrm>
            <a:off x="7613650" y="3059113"/>
            <a:ext cx="136525" cy="136525"/>
          </a:xfrm>
          <a:custGeom>
            <a:avLst/>
            <a:gdLst/>
            <a:ahLst/>
            <a:cxnLst>
              <a:cxn ang="0">
                <a:pos x="1655" y="1"/>
              </a:cxn>
              <a:cxn ang="0">
                <a:pos x="0" y="1899"/>
              </a:cxn>
              <a:cxn ang="0">
                <a:pos x="1465" y="3093"/>
              </a:cxn>
              <a:cxn ang="0">
                <a:pos x="3065" y="1167"/>
              </a:cxn>
              <a:cxn ang="0">
                <a:pos x="1655" y="1"/>
              </a:cxn>
            </a:cxnLst>
            <a:rect l="0" t="0" r="r" b="b"/>
            <a:pathLst>
              <a:path w="3066" h="3093" extrusionOk="0">
                <a:moveTo>
                  <a:pt x="1655" y="1"/>
                </a:moveTo>
                <a:cubicBezTo>
                  <a:pt x="1330" y="407"/>
                  <a:pt x="597" y="1221"/>
                  <a:pt x="0" y="1899"/>
                </a:cubicBezTo>
                <a:lnTo>
                  <a:pt x="1465" y="3093"/>
                </a:lnTo>
                <a:lnTo>
                  <a:pt x="3065" y="1167"/>
                </a:lnTo>
                <a:lnTo>
                  <a:pt x="1655" y="1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8" name="Google Shape;74;p2"/>
          <p:cNvSpPr>
            <a:spLocks/>
          </p:cNvSpPr>
          <p:nvPr/>
        </p:nvSpPr>
        <p:spPr bwMode="auto">
          <a:xfrm>
            <a:off x="6051550" y="3665538"/>
            <a:ext cx="187325" cy="979487"/>
          </a:xfrm>
          <a:custGeom>
            <a:avLst/>
            <a:gdLst/>
            <a:ahLst/>
            <a:cxnLst>
              <a:cxn ang="0">
                <a:pos x="2876" y="0"/>
              </a:cxn>
              <a:cxn ang="0">
                <a:pos x="2143" y="27"/>
              </a:cxn>
              <a:cxn ang="0">
                <a:pos x="1" y="163"/>
              </a:cxn>
              <a:cxn ang="0">
                <a:pos x="1438" y="22106"/>
              </a:cxn>
              <a:cxn ang="0">
                <a:pos x="3418" y="21916"/>
              </a:cxn>
              <a:cxn ang="0">
                <a:pos x="4232" y="21808"/>
              </a:cxn>
              <a:cxn ang="0">
                <a:pos x="4151" y="20777"/>
              </a:cxn>
              <a:cxn ang="0">
                <a:pos x="4151" y="20506"/>
              </a:cxn>
              <a:cxn ang="0">
                <a:pos x="4069" y="19285"/>
              </a:cxn>
              <a:cxn ang="0">
                <a:pos x="4069" y="19014"/>
              </a:cxn>
              <a:cxn ang="0">
                <a:pos x="3988" y="17847"/>
              </a:cxn>
              <a:cxn ang="0">
                <a:pos x="3961" y="17522"/>
              </a:cxn>
              <a:cxn ang="0">
                <a:pos x="3879" y="16356"/>
              </a:cxn>
              <a:cxn ang="0">
                <a:pos x="3852" y="16030"/>
              </a:cxn>
              <a:cxn ang="0">
                <a:pos x="3798" y="14864"/>
              </a:cxn>
              <a:cxn ang="0">
                <a:pos x="3798" y="14593"/>
              </a:cxn>
              <a:cxn ang="0">
                <a:pos x="3717" y="13399"/>
              </a:cxn>
              <a:cxn ang="0">
                <a:pos x="3690" y="13101"/>
              </a:cxn>
              <a:cxn ang="0">
                <a:pos x="3608" y="11907"/>
              </a:cxn>
              <a:cxn ang="0">
                <a:pos x="3581" y="11609"/>
              </a:cxn>
              <a:cxn ang="0">
                <a:pos x="3500" y="10416"/>
              </a:cxn>
              <a:cxn ang="0">
                <a:pos x="3500" y="10117"/>
              </a:cxn>
              <a:cxn ang="0">
                <a:pos x="3418" y="8924"/>
              </a:cxn>
              <a:cxn ang="0">
                <a:pos x="3418" y="8625"/>
              </a:cxn>
              <a:cxn ang="0">
                <a:pos x="3337" y="7459"/>
              </a:cxn>
              <a:cxn ang="0">
                <a:pos x="3310" y="7161"/>
              </a:cxn>
              <a:cxn ang="0">
                <a:pos x="3256" y="5967"/>
              </a:cxn>
              <a:cxn ang="0">
                <a:pos x="3201" y="5669"/>
              </a:cxn>
              <a:cxn ang="0">
                <a:pos x="3147" y="4475"/>
              </a:cxn>
              <a:cxn ang="0">
                <a:pos x="3147" y="4177"/>
              </a:cxn>
              <a:cxn ang="0">
                <a:pos x="3039" y="2984"/>
              </a:cxn>
              <a:cxn ang="0">
                <a:pos x="3039" y="2685"/>
              </a:cxn>
              <a:cxn ang="0">
                <a:pos x="2984" y="1519"/>
              </a:cxn>
              <a:cxn ang="0">
                <a:pos x="2930" y="1221"/>
              </a:cxn>
              <a:cxn ang="0">
                <a:pos x="2876" y="0"/>
              </a:cxn>
            </a:cxnLst>
            <a:rect l="0" t="0" r="r" b="b"/>
            <a:pathLst>
              <a:path w="4233" h="22106" extrusionOk="0">
                <a:moveTo>
                  <a:pt x="2876" y="0"/>
                </a:moveTo>
                <a:lnTo>
                  <a:pt x="2143" y="27"/>
                </a:lnTo>
                <a:lnTo>
                  <a:pt x="1" y="163"/>
                </a:lnTo>
                <a:lnTo>
                  <a:pt x="1438" y="22106"/>
                </a:lnTo>
                <a:lnTo>
                  <a:pt x="3418" y="21916"/>
                </a:lnTo>
                <a:lnTo>
                  <a:pt x="4232" y="21808"/>
                </a:lnTo>
                <a:lnTo>
                  <a:pt x="4151" y="20777"/>
                </a:lnTo>
                <a:lnTo>
                  <a:pt x="4151" y="20506"/>
                </a:lnTo>
                <a:lnTo>
                  <a:pt x="4069" y="19285"/>
                </a:lnTo>
                <a:lnTo>
                  <a:pt x="4069" y="19014"/>
                </a:lnTo>
                <a:lnTo>
                  <a:pt x="3988" y="17847"/>
                </a:lnTo>
                <a:lnTo>
                  <a:pt x="3961" y="17522"/>
                </a:lnTo>
                <a:lnTo>
                  <a:pt x="3879" y="16356"/>
                </a:lnTo>
                <a:lnTo>
                  <a:pt x="3852" y="16030"/>
                </a:lnTo>
                <a:lnTo>
                  <a:pt x="3798" y="14864"/>
                </a:lnTo>
                <a:lnTo>
                  <a:pt x="3798" y="14593"/>
                </a:lnTo>
                <a:lnTo>
                  <a:pt x="3717" y="13399"/>
                </a:lnTo>
                <a:lnTo>
                  <a:pt x="3690" y="13101"/>
                </a:lnTo>
                <a:lnTo>
                  <a:pt x="3608" y="11907"/>
                </a:lnTo>
                <a:lnTo>
                  <a:pt x="3581" y="11609"/>
                </a:lnTo>
                <a:lnTo>
                  <a:pt x="3500" y="10416"/>
                </a:lnTo>
                <a:lnTo>
                  <a:pt x="3500" y="10117"/>
                </a:lnTo>
                <a:lnTo>
                  <a:pt x="3418" y="8924"/>
                </a:lnTo>
                <a:lnTo>
                  <a:pt x="3418" y="8625"/>
                </a:lnTo>
                <a:lnTo>
                  <a:pt x="3337" y="7459"/>
                </a:lnTo>
                <a:lnTo>
                  <a:pt x="3310" y="7161"/>
                </a:lnTo>
                <a:lnTo>
                  <a:pt x="3256" y="5967"/>
                </a:lnTo>
                <a:lnTo>
                  <a:pt x="3201" y="5669"/>
                </a:lnTo>
                <a:lnTo>
                  <a:pt x="3147" y="4475"/>
                </a:lnTo>
                <a:lnTo>
                  <a:pt x="3147" y="4177"/>
                </a:lnTo>
                <a:lnTo>
                  <a:pt x="3039" y="2984"/>
                </a:lnTo>
                <a:lnTo>
                  <a:pt x="3039" y="2685"/>
                </a:lnTo>
                <a:lnTo>
                  <a:pt x="2984" y="1519"/>
                </a:lnTo>
                <a:lnTo>
                  <a:pt x="2930" y="1221"/>
                </a:lnTo>
                <a:lnTo>
                  <a:pt x="28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9" name="Google Shape;75;p2"/>
          <p:cNvSpPr>
            <a:spLocks/>
          </p:cNvSpPr>
          <p:nvPr/>
        </p:nvSpPr>
        <p:spPr bwMode="auto">
          <a:xfrm>
            <a:off x="6146800" y="3665538"/>
            <a:ext cx="92075" cy="971550"/>
          </a:xfrm>
          <a:custGeom>
            <a:avLst/>
            <a:gdLst/>
            <a:ahLst/>
            <a:cxnLst>
              <a:cxn ang="0">
                <a:pos x="733" y="0"/>
              </a:cxn>
              <a:cxn ang="0">
                <a:pos x="0" y="27"/>
              </a:cxn>
              <a:cxn ang="0">
                <a:pos x="1275" y="21916"/>
              </a:cxn>
              <a:cxn ang="0">
                <a:pos x="2089" y="21808"/>
              </a:cxn>
              <a:cxn ang="0">
                <a:pos x="733" y="0"/>
              </a:cxn>
            </a:cxnLst>
            <a:rect l="0" t="0" r="r" b="b"/>
            <a:pathLst>
              <a:path w="2090" h="21917" extrusionOk="0">
                <a:moveTo>
                  <a:pt x="733" y="0"/>
                </a:moveTo>
                <a:lnTo>
                  <a:pt x="0" y="27"/>
                </a:lnTo>
                <a:lnTo>
                  <a:pt x="1275" y="21916"/>
                </a:lnTo>
                <a:lnTo>
                  <a:pt x="2089" y="21808"/>
                </a:lnTo>
                <a:lnTo>
                  <a:pt x="733" y="0"/>
                </a:ln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0" name="Google Shape;76;p2"/>
          <p:cNvSpPr>
            <a:spLocks/>
          </p:cNvSpPr>
          <p:nvPr/>
        </p:nvSpPr>
        <p:spPr bwMode="auto">
          <a:xfrm>
            <a:off x="6176963" y="4573588"/>
            <a:ext cx="60325" cy="15875"/>
          </a:xfrm>
          <a:custGeom>
            <a:avLst/>
            <a:gdLst/>
            <a:ahLst/>
            <a:cxnLst>
              <a:cxn ang="0">
                <a:pos x="1330" y="1"/>
              </a:cxn>
              <a:cxn ang="0">
                <a:pos x="1167" y="55"/>
              </a:cxn>
              <a:cxn ang="0">
                <a:pos x="82" y="218"/>
              </a:cxn>
              <a:cxn ang="0">
                <a:pos x="82" y="326"/>
              </a:cxn>
              <a:cxn ang="0">
                <a:pos x="1357" y="326"/>
              </a:cxn>
              <a:cxn ang="0">
                <a:pos x="1330" y="1"/>
              </a:cxn>
            </a:cxnLst>
            <a:rect l="0" t="0" r="r" b="b"/>
            <a:pathLst>
              <a:path w="1357" h="327" extrusionOk="0">
                <a:moveTo>
                  <a:pt x="1330" y="1"/>
                </a:moveTo>
                <a:cubicBezTo>
                  <a:pt x="1275" y="1"/>
                  <a:pt x="1248" y="1"/>
                  <a:pt x="1167" y="55"/>
                </a:cubicBezTo>
                <a:cubicBezTo>
                  <a:pt x="787" y="82"/>
                  <a:pt x="407" y="136"/>
                  <a:pt x="82" y="218"/>
                </a:cubicBezTo>
                <a:cubicBezTo>
                  <a:pt x="1" y="218"/>
                  <a:pt x="1" y="326"/>
                  <a:pt x="82" y="326"/>
                </a:cubicBezTo>
                <a:lnTo>
                  <a:pt x="1357" y="326"/>
                </a:lnTo>
                <a:lnTo>
                  <a:pt x="1330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1" name="Google Shape;77;p2"/>
          <p:cNvSpPr>
            <a:spLocks/>
          </p:cNvSpPr>
          <p:nvPr/>
        </p:nvSpPr>
        <p:spPr bwMode="auto">
          <a:xfrm>
            <a:off x="6113463" y="3719513"/>
            <a:ext cx="69850" cy="15875"/>
          </a:xfrm>
          <a:custGeom>
            <a:avLst/>
            <a:gdLst/>
            <a:ahLst/>
            <a:cxnLst>
              <a:cxn ang="0">
                <a:pos x="1546" y="1"/>
              </a:cxn>
              <a:cxn ang="0">
                <a:pos x="1139" y="28"/>
              </a:cxn>
              <a:cxn ang="0">
                <a:pos x="54" y="218"/>
              </a:cxn>
              <a:cxn ang="0">
                <a:pos x="81" y="353"/>
              </a:cxn>
              <a:cxn ang="0">
                <a:pos x="1221" y="353"/>
              </a:cxn>
              <a:cxn ang="0">
                <a:pos x="1573" y="299"/>
              </a:cxn>
              <a:cxn ang="0">
                <a:pos x="1546" y="1"/>
              </a:cxn>
            </a:cxnLst>
            <a:rect l="0" t="0" r="r" b="b"/>
            <a:pathLst>
              <a:path w="1574" h="354" extrusionOk="0">
                <a:moveTo>
                  <a:pt x="1546" y="1"/>
                </a:moveTo>
                <a:cubicBezTo>
                  <a:pt x="1410" y="1"/>
                  <a:pt x="1275" y="28"/>
                  <a:pt x="1139" y="28"/>
                </a:cubicBezTo>
                <a:cubicBezTo>
                  <a:pt x="759" y="82"/>
                  <a:pt x="407" y="136"/>
                  <a:pt x="54" y="218"/>
                </a:cubicBezTo>
                <a:cubicBezTo>
                  <a:pt x="0" y="245"/>
                  <a:pt x="27" y="299"/>
                  <a:pt x="81" y="353"/>
                </a:cubicBezTo>
                <a:lnTo>
                  <a:pt x="1221" y="353"/>
                </a:lnTo>
                <a:cubicBezTo>
                  <a:pt x="1356" y="353"/>
                  <a:pt x="1492" y="353"/>
                  <a:pt x="1573" y="299"/>
                </a:cubicBezTo>
                <a:lnTo>
                  <a:pt x="1546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2" name="Google Shape;78;p2"/>
          <p:cNvSpPr>
            <a:spLocks/>
          </p:cNvSpPr>
          <p:nvPr/>
        </p:nvSpPr>
        <p:spPr bwMode="auto">
          <a:xfrm>
            <a:off x="6119813" y="3784600"/>
            <a:ext cx="68262" cy="14288"/>
          </a:xfrm>
          <a:custGeom>
            <a:avLst/>
            <a:gdLst/>
            <a:ahLst/>
            <a:cxnLst>
              <a:cxn ang="0">
                <a:pos x="1520" y="0"/>
              </a:cxn>
              <a:cxn ang="0">
                <a:pos x="1140" y="27"/>
              </a:cxn>
              <a:cxn ang="0">
                <a:pos x="55" y="190"/>
              </a:cxn>
              <a:cxn ang="0">
                <a:pos x="55" y="326"/>
              </a:cxn>
              <a:cxn ang="0">
                <a:pos x="1194" y="326"/>
              </a:cxn>
              <a:cxn ang="0">
                <a:pos x="1547" y="299"/>
              </a:cxn>
              <a:cxn ang="0">
                <a:pos x="1520" y="0"/>
              </a:cxn>
            </a:cxnLst>
            <a:rect l="0" t="0" r="r" b="b"/>
            <a:pathLst>
              <a:path w="1547" h="326" extrusionOk="0">
                <a:moveTo>
                  <a:pt x="1520" y="0"/>
                </a:moveTo>
                <a:cubicBezTo>
                  <a:pt x="1384" y="0"/>
                  <a:pt x="1275" y="27"/>
                  <a:pt x="1140" y="27"/>
                </a:cubicBezTo>
                <a:cubicBezTo>
                  <a:pt x="760" y="55"/>
                  <a:pt x="407" y="136"/>
                  <a:pt x="55" y="190"/>
                </a:cubicBezTo>
                <a:cubicBezTo>
                  <a:pt x="1" y="272"/>
                  <a:pt x="1" y="326"/>
                  <a:pt x="55" y="326"/>
                </a:cubicBezTo>
                <a:lnTo>
                  <a:pt x="1194" y="326"/>
                </a:lnTo>
                <a:cubicBezTo>
                  <a:pt x="1303" y="326"/>
                  <a:pt x="1411" y="326"/>
                  <a:pt x="1547" y="299"/>
                </a:cubicBezTo>
                <a:lnTo>
                  <a:pt x="1520" y="0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3" name="Google Shape;79;p2"/>
          <p:cNvSpPr>
            <a:spLocks/>
          </p:cNvSpPr>
          <p:nvPr/>
        </p:nvSpPr>
        <p:spPr bwMode="auto">
          <a:xfrm>
            <a:off x="6124575" y="3849688"/>
            <a:ext cx="66675" cy="14287"/>
          </a:xfrm>
          <a:custGeom>
            <a:avLst/>
            <a:gdLst/>
            <a:ahLst/>
            <a:cxnLst>
              <a:cxn ang="0">
                <a:pos x="1465" y="0"/>
              </a:cxn>
              <a:cxn ang="0">
                <a:pos x="1112" y="27"/>
              </a:cxn>
              <a:cxn ang="0">
                <a:pos x="27" y="190"/>
              </a:cxn>
              <a:cxn ang="0">
                <a:pos x="54" y="326"/>
              </a:cxn>
              <a:cxn ang="0">
                <a:pos x="1166" y="326"/>
              </a:cxn>
              <a:cxn ang="0">
                <a:pos x="1519" y="298"/>
              </a:cxn>
              <a:cxn ang="0">
                <a:pos x="1465" y="0"/>
              </a:cxn>
            </a:cxnLst>
            <a:rect l="0" t="0" r="r" b="b"/>
            <a:pathLst>
              <a:path w="1520" h="326" extrusionOk="0">
                <a:moveTo>
                  <a:pt x="1465" y="0"/>
                </a:moveTo>
                <a:cubicBezTo>
                  <a:pt x="1329" y="0"/>
                  <a:pt x="1248" y="27"/>
                  <a:pt x="1112" y="27"/>
                </a:cubicBezTo>
                <a:cubicBezTo>
                  <a:pt x="732" y="54"/>
                  <a:pt x="353" y="136"/>
                  <a:pt x="27" y="190"/>
                </a:cubicBezTo>
                <a:cubicBezTo>
                  <a:pt x="0" y="244"/>
                  <a:pt x="0" y="326"/>
                  <a:pt x="54" y="326"/>
                </a:cubicBezTo>
                <a:lnTo>
                  <a:pt x="1166" y="326"/>
                </a:lnTo>
                <a:cubicBezTo>
                  <a:pt x="1275" y="326"/>
                  <a:pt x="1411" y="326"/>
                  <a:pt x="1519" y="298"/>
                </a:cubicBezTo>
                <a:lnTo>
                  <a:pt x="1465" y="0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4" name="Google Shape;80;p2"/>
          <p:cNvSpPr>
            <a:spLocks/>
          </p:cNvSpPr>
          <p:nvPr/>
        </p:nvSpPr>
        <p:spPr bwMode="auto">
          <a:xfrm>
            <a:off x="6127750" y="3916363"/>
            <a:ext cx="68263" cy="14287"/>
          </a:xfrm>
          <a:custGeom>
            <a:avLst/>
            <a:gdLst/>
            <a:ahLst/>
            <a:cxnLst>
              <a:cxn ang="0">
                <a:pos x="1492" y="1"/>
              </a:cxn>
              <a:cxn ang="0">
                <a:pos x="1167" y="28"/>
              </a:cxn>
              <a:cxn ang="0">
                <a:pos x="82" y="191"/>
              </a:cxn>
              <a:cxn ang="0">
                <a:pos x="82" y="326"/>
              </a:cxn>
              <a:cxn ang="0">
                <a:pos x="1194" y="326"/>
              </a:cxn>
              <a:cxn ang="0">
                <a:pos x="1547" y="299"/>
              </a:cxn>
              <a:cxn ang="0">
                <a:pos x="1492" y="1"/>
              </a:cxn>
            </a:cxnLst>
            <a:rect l="0" t="0" r="r" b="b"/>
            <a:pathLst>
              <a:path w="1547" h="327" extrusionOk="0">
                <a:moveTo>
                  <a:pt x="1492" y="1"/>
                </a:moveTo>
                <a:cubicBezTo>
                  <a:pt x="1411" y="1"/>
                  <a:pt x="1248" y="28"/>
                  <a:pt x="1167" y="28"/>
                </a:cubicBezTo>
                <a:cubicBezTo>
                  <a:pt x="787" y="55"/>
                  <a:pt x="407" y="137"/>
                  <a:pt x="82" y="191"/>
                </a:cubicBezTo>
                <a:cubicBezTo>
                  <a:pt x="1" y="245"/>
                  <a:pt x="1" y="326"/>
                  <a:pt x="82" y="326"/>
                </a:cubicBezTo>
                <a:lnTo>
                  <a:pt x="1194" y="326"/>
                </a:lnTo>
                <a:cubicBezTo>
                  <a:pt x="1302" y="326"/>
                  <a:pt x="1438" y="326"/>
                  <a:pt x="1547" y="299"/>
                </a:cubicBez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5" name="Google Shape;81;p2"/>
          <p:cNvSpPr>
            <a:spLocks/>
          </p:cNvSpPr>
          <p:nvPr/>
        </p:nvSpPr>
        <p:spPr bwMode="auto">
          <a:xfrm>
            <a:off x="6132513" y="3983038"/>
            <a:ext cx="66675" cy="12700"/>
          </a:xfrm>
          <a:custGeom>
            <a:avLst/>
            <a:gdLst/>
            <a:ahLst/>
            <a:cxnLst>
              <a:cxn ang="0">
                <a:pos x="1492" y="1"/>
              </a:cxn>
              <a:cxn ang="0">
                <a:pos x="1139" y="28"/>
              </a:cxn>
              <a:cxn ang="0">
                <a:pos x="54" y="191"/>
              </a:cxn>
              <a:cxn ang="0">
                <a:pos x="108" y="299"/>
              </a:cxn>
              <a:cxn ang="0">
                <a:pos x="1519" y="299"/>
              </a:cxn>
              <a:cxn ang="0">
                <a:pos x="1492" y="1"/>
              </a:cxn>
            </a:cxnLst>
            <a:rect l="0" t="0" r="r" b="b"/>
            <a:pathLst>
              <a:path w="1519" h="300" extrusionOk="0">
                <a:moveTo>
                  <a:pt x="1492" y="1"/>
                </a:moveTo>
                <a:cubicBezTo>
                  <a:pt x="1383" y="1"/>
                  <a:pt x="1275" y="28"/>
                  <a:pt x="1139" y="28"/>
                </a:cubicBezTo>
                <a:cubicBezTo>
                  <a:pt x="787" y="55"/>
                  <a:pt x="407" y="136"/>
                  <a:pt x="54" y="191"/>
                </a:cubicBezTo>
                <a:cubicBezTo>
                  <a:pt x="0" y="245"/>
                  <a:pt x="27" y="299"/>
                  <a:pt x="108" y="299"/>
                </a:cubicBezTo>
                <a:lnTo>
                  <a:pt x="1519" y="299"/>
                </a:ln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6" name="Google Shape;82;p2"/>
          <p:cNvSpPr>
            <a:spLocks/>
          </p:cNvSpPr>
          <p:nvPr/>
        </p:nvSpPr>
        <p:spPr bwMode="auto">
          <a:xfrm>
            <a:off x="6138863" y="4048125"/>
            <a:ext cx="65087" cy="14288"/>
          </a:xfrm>
          <a:custGeom>
            <a:avLst/>
            <a:gdLst/>
            <a:ahLst/>
            <a:cxnLst>
              <a:cxn ang="0">
                <a:pos x="1465" y="1"/>
              </a:cxn>
              <a:cxn ang="0">
                <a:pos x="1140" y="28"/>
              </a:cxn>
              <a:cxn ang="0">
                <a:pos x="55" y="190"/>
              </a:cxn>
              <a:cxn ang="0">
                <a:pos x="82" y="299"/>
              </a:cxn>
              <a:cxn ang="0">
                <a:pos x="1492" y="299"/>
              </a:cxn>
              <a:cxn ang="0">
                <a:pos x="1465" y="1"/>
              </a:cxn>
            </a:cxnLst>
            <a:rect l="0" t="0" r="r" b="b"/>
            <a:pathLst>
              <a:path w="1493" h="299" extrusionOk="0">
                <a:moveTo>
                  <a:pt x="1465" y="1"/>
                </a:moveTo>
                <a:cubicBezTo>
                  <a:pt x="1357" y="1"/>
                  <a:pt x="1248" y="28"/>
                  <a:pt x="1140" y="28"/>
                </a:cubicBezTo>
                <a:cubicBezTo>
                  <a:pt x="787" y="55"/>
                  <a:pt x="407" y="136"/>
                  <a:pt x="55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92" y="299"/>
                </a:lnTo>
                <a:lnTo>
                  <a:pt x="1465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7" name="Google Shape;83;p2"/>
          <p:cNvSpPr>
            <a:spLocks/>
          </p:cNvSpPr>
          <p:nvPr/>
        </p:nvSpPr>
        <p:spPr bwMode="auto">
          <a:xfrm>
            <a:off x="6143625" y="4114800"/>
            <a:ext cx="63500" cy="12700"/>
          </a:xfrm>
          <a:custGeom>
            <a:avLst/>
            <a:gdLst/>
            <a:ahLst/>
            <a:cxnLst>
              <a:cxn ang="0">
                <a:pos x="1411" y="0"/>
              </a:cxn>
              <a:cxn ang="0">
                <a:pos x="1112" y="27"/>
              </a:cxn>
              <a:cxn ang="0">
                <a:pos x="27" y="190"/>
              </a:cxn>
              <a:cxn ang="0">
                <a:pos x="54" y="299"/>
              </a:cxn>
              <a:cxn ang="0">
                <a:pos x="1438" y="299"/>
              </a:cxn>
              <a:cxn ang="0">
                <a:pos x="1411" y="0"/>
              </a:cxn>
            </a:cxnLst>
            <a:rect l="0" t="0" r="r" b="b"/>
            <a:pathLst>
              <a:path w="1438" h="299" extrusionOk="0">
                <a:moveTo>
                  <a:pt x="1411" y="0"/>
                </a:moveTo>
                <a:cubicBezTo>
                  <a:pt x="1329" y="0"/>
                  <a:pt x="1221" y="27"/>
                  <a:pt x="1112" y="27"/>
                </a:cubicBezTo>
                <a:cubicBezTo>
                  <a:pt x="732" y="55"/>
                  <a:pt x="353" y="136"/>
                  <a:pt x="27" y="190"/>
                </a:cubicBezTo>
                <a:cubicBezTo>
                  <a:pt x="0" y="190"/>
                  <a:pt x="0" y="299"/>
                  <a:pt x="54" y="299"/>
                </a:cubicBezTo>
                <a:lnTo>
                  <a:pt x="1438" y="299"/>
                </a:lnTo>
                <a:lnTo>
                  <a:pt x="1411" y="0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8" name="Google Shape;84;p2"/>
          <p:cNvSpPr>
            <a:spLocks/>
          </p:cNvSpPr>
          <p:nvPr/>
        </p:nvSpPr>
        <p:spPr bwMode="auto">
          <a:xfrm>
            <a:off x="6146800" y="4179888"/>
            <a:ext cx="65088" cy="12700"/>
          </a:xfrm>
          <a:custGeom>
            <a:avLst/>
            <a:gdLst/>
            <a:ahLst/>
            <a:cxnLst>
              <a:cxn ang="0">
                <a:pos x="1438" y="0"/>
              </a:cxn>
              <a:cxn ang="0">
                <a:pos x="1167" y="27"/>
              </a:cxn>
              <a:cxn ang="0">
                <a:pos x="82" y="190"/>
              </a:cxn>
              <a:cxn ang="0">
                <a:pos x="82" y="298"/>
              </a:cxn>
              <a:cxn ang="0">
                <a:pos x="1465" y="298"/>
              </a:cxn>
              <a:cxn ang="0">
                <a:pos x="1438" y="0"/>
              </a:cxn>
            </a:cxnLst>
            <a:rect l="0" t="0" r="r" b="b"/>
            <a:pathLst>
              <a:path w="1466" h="299" extrusionOk="0">
                <a:moveTo>
                  <a:pt x="1438" y="0"/>
                </a:moveTo>
                <a:cubicBezTo>
                  <a:pt x="1330" y="0"/>
                  <a:pt x="1275" y="27"/>
                  <a:pt x="1167" y="27"/>
                </a:cubicBezTo>
                <a:cubicBezTo>
                  <a:pt x="787" y="54"/>
                  <a:pt x="434" y="136"/>
                  <a:pt x="82" y="190"/>
                </a:cubicBezTo>
                <a:cubicBezTo>
                  <a:pt x="0" y="217"/>
                  <a:pt x="0" y="298"/>
                  <a:pt x="82" y="298"/>
                </a:cubicBezTo>
                <a:lnTo>
                  <a:pt x="1465" y="298"/>
                </a:lnTo>
                <a:lnTo>
                  <a:pt x="1438" y="0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9" name="Google Shape;85;p2"/>
          <p:cNvSpPr>
            <a:spLocks/>
          </p:cNvSpPr>
          <p:nvPr/>
        </p:nvSpPr>
        <p:spPr bwMode="auto">
          <a:xfrm>
            <a:off x="6151563" y="4246563"/>
            <a:ext cx="65087" cy="12700"/>
          </a:xfrm>
          <a:custGeom>
            <a:avLst/>
            <a:gdLst/>
            <a:ahLst/>
            <a:cxnLst>
              <a:cxn ang="0">
                <a:pos x="1439" y="1"/>
              </a:cxn>
              <a:cxn ang="0">
                <a:pos x="1194" y="28"/>
              </a:cxn>
              <a:cxn ang="0">
                <a:pos x="109" y="191"/>
              </a:cxn>
              <a:cxn ang="0">
                <a:pos x="109" y="299"/>
              </a:cxn>
              <a:cxn ang="0">
                <a:pos x="1466" y="299"/>
              </a:cxn>
              <a:cxn ang="0">
                <a:pos x="1439" y="1"/>
              </a:cxn>
            </a:cxnLst>
            <a:rect l="0" t="0" r="r" b="b"/>
            <a:pathLst>
              <a:path w="1466" h="300" extrusionOk="0">
                <a:moveTo>
                  <a:pt x="1439" y="1"/>
                </a:moveTo>
                <a:cubicBezTo>
                  <a:pt x="1330" y="1"/>
                  <a:pt x="1249" y="28"/>
                  <a:pt x="1194" y="28"/>
                </a:cubicBezTo>
                <a:cubicBezTo>
                  <a:pt x="815" y="55"/>
                  <a:pt x="435" y="136"/>
                  <a:pt x="109" y="191"/>
                </a:cubicBezTo>
                <a:cubicBezTo>
                  <a:pt x="1" y="218"/>
                  <a:pt x="55" y="299"/>
                  <a:pt x="109" y="299"/>
                </a:cubicBezTo>
                <a:lnTo>
                  <a:pt x="1466" y="299"/>
                </a:lnTo>
                <a:lnTo>
                  <a:pt x="1439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0" name="Google Shape;86;p2"/>
          <p:cNvSpPr>
            <a:spLocks/>
          </p:cNvSpPr>
          <p:nvPr/>
        </p:nvSpPr>
        <p:spPr bwMode="auto">
          <a:xfrm>
            <a:off x="6157913" y="4311650"/>
            <a:ext cx="63500" cy="14288"/>
          </a:xfrm>
          <a:custGeom>
            <a:avLst/>
            <a:gdLst/>
            <a:ahLst/>
            <a:cxnLst>
              <a:cxn ang="0">
                <a:pos x="1411" y="1"/>
              </a:cxn>
              <a:cxn ang="0">
                <a:pos x="1167" y="28"/>
              </a:cxn>
              <a:cxn ang="0">
                <a:pos x="82" y="190"/>
              </a:cxn>
              <a:cxn ang="0">
                <a:pos x="82" y="299"/>
              </a:cxn>
              <a:cxn ang="0">
                <a:pos x="1438" y="299"/>
              </a:cxn>
              <a:cxn ang="0">
                <a:pos x="1411" y="1"/>
              </a:cxn>
            </a:cxnLst>
            <a:rect l="0" t="0" r="r" b="b"/>
            <a:pathLst>
              <a:path w="1439" h="299" extrusionOk="0">
                <a:moveTo>
                  <a:pt x="1411" y="1"/>
                </a:moveTo>
                <a:cubicBezTo>
                  <a:pt x="1330" y="1"/>
                  <a:pt x="1221" y="28"/>
                  <a:pt x="1167" y="28"/>
                </a:cubicBezTo>
                <a:cubicBezTo>
                  <a:pt x="787" y="55"/>
                  <a:pt x="407" y="136"/>
                  <a:pt x="82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38" y="299"/>
                </a:lnTo>
                <a:lnTo>
                  <a:pt x="1411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1" name="Google Shape;87;p2"/>
          <p:cNvSpPr>
            <a:spLocks/>
          </p:cNvSpPr>
          <p:nvPr/>
        </p:nvSpPr>
        <p:spPr bwMode="auto">
          <a:xfrm>
            <a:off x="6162675" y="4378325"/>
            <a:ext cx="61913" cy="12700"/>
          </a:xfrm>
          <a:custGeom>
            <a:avLst/>
            <a:gdLst/>
            <a:ahLst/>
            <a:cxnLst>
              <a:cxn ang="0">
                <a:pos x="1356" y="0"/>
              </a:cxn>
              <a:cxn ang="0">
                <a:pos x="1139" y="28"/>
              </a:cxn>
              <a:cxn ang="0">
                <a:pos x="54" y="190"/>
              </a:cxn>
              <a:cxn ang="0">
                <a:pos x="81" y="299"/>
              </a:cxn>
              <a:cxn ang="0">
                <a:pos x="1383" y="299"/>
              </a:cxn>
              <a:cxn ang="0">
                <a:pos x="1356" y="0"/>
              </a:cxn>
            </a:cxnLst>
            <a:rect l="0" t="0" r="r" b="b"/>
            <a:pathLst>
              <a:path w="1384" h="299" extrusionOk="0">
                <a:moveTo>
                  <a:pt x="1356" y="0"/>
                </a:moveTo>
                <a:cubicBezTo>
                  <a:pt x="1275" y="0"/>
                  <a:pt x="1221" y="28"/>
                  <a:pt x="1139" y="28"/>
                </a:cubicBezTo>
                <a:cubicBezTo>
                  <a:pt x="787" y="55"/>
                  <a:pt x="407" y="136"/>
                  <a:pt x="54" y="190"/>
                </a:cubicBezTo>
                <a:cubicBezTo>
                  <a:pt x="0" y="190"/>
                  <a:pt x="0" y="272"/>
                  <a:pt x="81" y="299"/>
                </a:cubicBezTo>
                <a:lnTo>
                  <a:pt x="1383" y="299"/>
                </a:lnTo>
                <a:lnTo>
                  <a:pt x="1356" y="0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2" name="Google Shape;88;p2"/>
          <p:cNvSpPr>
            <a:spLocks/>
          </p:cNvSpPr>
          <p:nvPr/>
        </p:nvSpPr>
        <p:spPr bwMode="auto">
          <a:xfrm>
            <a:off x="6167438" y="4441825"/>
            <a:ext cx="61912" cy="14288"/>
          </a:xfrm>
          <a:custGeom>
            <a:avLst/>
            <a:gdLst/>
            <a:ahLst/>
            <a:cxnLst>
              <a:cxn ang="0">
                <a:pos x="1357" y="1"/>
              </a:cxn>
              <a:cxn ang="0">
                <a:pos x="1140" y="55"/>
              </a:cxn>
              <a:cxn ang="0">
                <a:pos x="55" y="218"/>
              </a:cxn>
              <a:cxn ang="0">
                <a:pos x="55" y="326"/>
              </a:cxn>
              <a:cxn ang="0">
                <a:pos x="1384" y="326"/>
              </a:cxn>
              <a:cxn ang="0">
                <a:pos x="1357" y="1"/>
              </a:cxn>
            </a:cxnLst>
            <a:rect l="0" t="0" r="r" b="b"/>
            <a:pathLst>
              <a:path w="1384" h="327" extrusionOk="0">
                <a:moveTo>
                  <a:pt x="1357" y="1"/>
                </a:moveTo>
                <a:cubicBezTo>
                  <a:pt x="1275" y="1"/>
                  <a:pt x="1221" y="55"/>
                  <a:pt x="1140" y="55"/>
                </a:cubicBezTo>
                <a:cubicBezTo>
                  <a:pt x="760" y="82"/>
                  <a:pt x="407" y="137"/>
                  <a:pt x="55" y="218"/>
                </a:cubicBezTo>
                <a:cubicBezTo>
                  <a:pt x="1" y="245"/>
                  <a:pt x="1" y="326"/>
                  <a:pt x="55" y="326"/>
                </a:cubicBezTo>
                <a:lnTo>
                  <a:pt x="1384" y="326"/>
                </a:lnTo>
                <a:lnTo>
                  <a:pt x="1357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3" name="Google Shape;89;p2"/>
          <p:cNvSpPr>
            <a:spLocks/>
          </p:cNvSpPr>
          <p:nvPr/>
        </p:nvSpPr>
        <p:spPr bwMode="auto">
          <a:xfrm>
            <a:off x="6172200" y="4508500"/>
            <a:ext cx="61913" cy="14288"/>
          </a:xfrm>
          <a:custGeom>
            <a:avLst/>
            <a:gdLst/>
            <a:ahLst/>
            <a:cxnLst>
              <a:cxn ang="0">
                <a:pos x="1356" y="1"/>
              </a:cxn>
              <a:cxn ang="0">
                <a:pos x="1166" y="55"/>
              </a:cxn>
              <a:cxn ang="0">
                <a:pos x="81" y="218"/>
              </a:cxn>
              <a:cxn ang="0">
                <a:pos x="81" y="326"/>
              </a:cxn>
              <a:cxn ang="0">
                <a:pos x="1383" y="326"/>
              </a:cxn>
              <a:cxn ang="0">
                <a:pos x="1356" y="1"/>
              </a:cxn>
            </a:cxnLst>
            <a:rect l="0" t="0" r="r" b="b"/>
            <a:pathLst>
              <a:path w="1384" h="327" extrusionOk="0">
                <a:moveTo>
                  <a:pt x="1356" y="1"/>
                </a:moveTo>
                <a:cubicBezTo>
                  <a:pt x="1275" y="1"/>
                  <a:pt x="1221" y="55"/>
                  <a:pt x="1166" y="55"/>
                </a:cubicBezTo>
                <a:cubicBezTo>
                  <a:pt x="787" y="82"/>
                  <a:pt x="434" y="136"/>
                  <a:pt x="81" y="218"/>
                </a:cubicBezTo>
                <a:cubicBezTo>
                  <a:pt x="0" y="218"/>
                  <a:pt x="27" y="326"/>
                  <a:pt x="81" y="326"/>
                </a:cubicBezTo>
                <a:lnTo>
                  <a:pt x="1383" y="326"/>
                </a:lnTo>
                <a:lnTo>
                  <a:pt x="1356" y="1"/>
                </a:ln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4" name="Google Shape;90;p2"/>
          <p:cNvSpPr>
            <a:spLocks/>
          </p:cNvSpPr>
          <p:nvPr/>
        </p:nvSpPr>
        <p:spPr bwMode="auto">
          <a:xfrm>
            <a:off x="6253163" y="3673475"/>
            <a:ext cx="173037" cy="990600"/>
          </a:xfrm>
          <a:custGeom>
            <a:avLst/>
            <a:gdLst/>
            <a:ahLst/>
            <a:cxnLst>
              <a:cxn ang="0">
                <a:pos x="2779" y="0"/>
              </a:cxn>
              <a:cxn ang="0">
                <a:pos x="1899" y="610"/>
              </a:cxn>
              <a:cxn ang="0">
                <a:pos x="0" y="18783"/>
              </a:cxn>
              <a:cxn ang="0">
                <a:pos x="326" y="21061"/>
              </a:cxn>
              <a:cxn ang="0">
                <a:pos x="597" y="22336"/>
              </a:cxn>
              <a:cxn ang="0">
                <a:pos x="609" y="22340"/>
              </a:cxn>
              <a:cxn ang="0">
                <a:pos x="1194" y="21170"/>
              </a:cxn>
              <a:cxn ang="0">
                <a:pos x="2035" y="18945"/>
              </a:cxn>
              <a:cxn ang="0">
                <a:pos x="3906" y="962"/>
              </a:cxn>
              <a:cxn ang="0">
                <a:pos x="3526" y="203"/>
              </a:cxn>
              <a:cxn ang="0">
                <a:pos x="3011" y="13"/>
              </a:cxn>
              <a:cxn ang="0">
                <a:pos x="2779" y="0"/>
              </a:cxn>
            </a:cxnLst>
            <a:rect l="0" t="0" r="r" b="b"/>
            <a:pathLst>
              <a:path w="3907" h="22340" extrusionOk="0">
                <a:moveTo>
                  <a:pt x="2779" y="0"/>
                </a:moveTo>
                <a:cubicBezTo>
                  <a:pt x="2353" y="0"/>
                  <a:pt x="2038" y="148"/>
                  <a:pt x="1899" y="610"/>
                </a:cubicBezTo>
                <a:cubicBezTo>
                  <a:pt x="1628" y="1396"/>
                  <a:pt x="0" y="18783"/>
                  <a:pt x="0" y="18783"/>
                </a:cubicBezTo>
                <a:cubicBezTo>
                  <a:pt x="0" y="18783"/>
                  <a:pt x="163" y="20030"/>
                  <a:pt x="326" y="21061"/>
                </a:cubicBezTo>
                <a:cubicBezTo>
                  <a:pt x="434" y="21739"/>
                  <a:pt x="543" y="22309"/>
                  <a:pt x="597" y="22336"/>
                </a:cubicBezTo>
                <a:cubicBezTo>
                  <a:pt x="601" y="22338"/>
                  <a:pt x="605" y="22340"/>
                  <a:pt x="609" y="22340"/>
                </a:cubicBezTo>
                <a:cubicBezTo>
                  <a:pt x="701" y="22340"/>
                  <a:pt x="935" y="21816"/>
                  <a:pt x="1194" y="21170"/>
                </a:cubicBezTo>
                <a:cubicBezTo>
                  <a:pt x="1574" y="20302"/>
                  <a:pt x="1953" y="19271"/>
                  <a:pt x="2035" y="18945"/>
                </a:cubicBezTo>
                <a:cubicBezTo>
                  <a:pt x="2170" y="17671"/>
                  <a:pt x="3906" y="1234"/>
                  <a:pt x="3906" y="962"/>
                </a:cubicBezTo>
                <a:cubicBezTo>
                  <a:pt x="3906" y="691"/>
                  <a:pt x="3771" y="366"/>
                  <a:pt x="3526" y="203"/>
                </a:cubicBezTo>
                <a:cubicBezTo>
                  <a:pt x="3391" y="67"/>
                  <a:pt x="3228" y="13"/>
                  <a:pt x="3011" y="13"/>
                </a:cubicBezTo>
                <a:cubicBezTo>
                  <a:pt x="2931" y="5"/>
                  <a:pt x="2853" y="0"/>
                  <a:pt x="2779" y="0"/>
                </a:cubicBezTo>
                <a:close/>
              </a:path>
            </a:pathLst>
          </a:custGeom>
          <a:solidFill>
            <a:srgbClr val="DE94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5" name="Google Shape;91;p2"/>
          <p:cNvSpPr>
            <a:spLocks/>
          </p:cNvSpPr>
          <p:nvPr/>
        </p:nvSpPr>
        <p:spPr bwMode="auto">
          <a:xfrm>
            <a:off x="6278563" y="3683000"/>
            <a:ext cx="146050" cy="981075"/>
          </a:xfrm>
          <a:custGeom>
            <a:avLst/>
            <a:gdLst/>
            <a:ahLst/>
            <a:cxnLst>
              <a:cxn ang="0">
                <a:pos x="2930" y="1"/>
              </a:cxn>
              <a:cxn ang="0">
                <a:pos x="1167" y="18282"/>
              </a:cxn>
              <a:cxn ang="0">
                <a:pos x="1" y="22134"/>
              </a:cxn>
              <a:cxn ang="0">
                <a:pos x="13" y="22138"/>
              </a:cxn>
              <a:cxn ang="0">
                <a:pos x="598" y="20968"/>
              </a:cxn>
              <a:cxn ang="0">
                <a:pos x="1439" y="18743"/>
              </a:cxn>
              <a:cxn ang="0">
                <a:pos x="3310" y="760"/>
              </a:cxn>
              <a:cxn ang="0">
                <a:pos x="2930" y="1"/>
              </a:cxn>
            </a:cxnLst>
            <a:rect l="0" t="0" r="r" b="b"/>
            <a:pathLst>
              <a:path w="3311" h="22138" extrusionOk="0">
                <a:moveTo>
                  <a:pt x="2930" y="1"/>
                </a:moveTo>
                <a:cubicBezTo>
                  <a:pt x="2930" y="2849"/>
                  <a:pt x="1303" y="17387"/>
                  <a:pt x="1167" y="18282"/>
                </a:cubicBezTo>
                <a:cubicBezTo>
                  <a:pt x="1059" y="19123"/>
                  <a:pt x="1" y="22134"/>
                  <a:pt x="1" y="22134"/>
                </a:cubicBezTo>
                <a:cubicBezTo>
                  <a:pt x="5" y="22136"/>
                  <a:pt x="9" y="22138"/>
                  <a:pt x="13" y="22138"/>
                </a:cubicBezTo>
                <a:cubicBezTo>
                  <a:pt x="105" y="22138"/>
                  <a:pt x="339" y="21614"/>
                  <a:pt x="598" y="20968"/>
                </a:cubicBezTo>
                <a:cubicBezTo>
                  <a:pt x="950" y="20100"/>
                  <a:pt x="1357" y="19069"/>
                  <a:pt x="1439" y="18743"/>
                </a:cubicBezTo>
                <a:cubicBezTo>
                  <a:pt x="1574" y="17469"/>
                  <a:pt x="3310" y="1032"/>
                  <a:pt x="3310" y="760"/>
                </a:cubicBezTo>
                <a:cubicBezTo>
                  <a:pt x="3310" y="489"/>
                  <a:pt x="3174" y="164"/>
                  <a:pt x="2930" y="1"/>
                </a:cubicBezTo>
                <a:close/>
              </a:path>
            </a:pathLst>
          </a:custGeom>
          <a:solidFill>
            <a:srgbClr val="E3AB7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6" name="Google Shape;92;p2"/>
          <p:cNvSpPr>
            <a:spLocks/>
          </p:cNvSpPr>
          <p:nvPr/>
        </p:nvSpPr>
        <p:spPr bwMode="auto">
          <a:xfrm>
            <a:off x="6253163" y="3673475"/>
            <a:ext cx="171450" cy="841375"/>
          </a:xfrm>
          <a:custGeom>
            <a:avLst/>
            <a:gdLst/>
            <a:ahLst/>
            <a:cxnLst>
              <a:cxn ang="0">
                <a:pos x="2752" y="0"/>
              </a:cxn>
              <a:cxn ang="0">
                <a:pos x="1872" y="610"/>
              </a:cxn>
              <a:cxn ang="0">
                <a:pos x="1628" y="2102"/>
              </a:cxn>
              <a:cxn ang="0">
                <a:pos x="0" y="18783"/>
              </a:cxn>
              <a:cxn ang="0">
                <a:pos x="245" y="18539"/>
              </a:cxn>
              <a:cxn ang="0">
                <a:pos x="434" y="18728"/>
              </a:cxn>
              <a:cxn ang="0">
                <a:pos x="678" y="18593"/>
              </a:cxn>
              <a:cxn ang="0">
                <a:pos x="1004" y="18783"/>
              </a:cxn>
              <a:cxn ang="0">
                <a:pos x="1248" y="18647"/>
              </a:cxn>
              <a:cxn ang="0">
                <a:pos x="1492" y="18810"/>
              </a:cxn>
              <a:cxn ang="0">
                <a:pos x="1682" y="18674"/>
              </a:cxn>
              <a:cxn ang="0">
                <a:pos x="1763" y="18674"/>
              </a:cxn>
              <a:cxn ang="0">
                <a:pos x="2008" y="18945"/>
              </a:cxn>
              <a:cxn ang="0">
                <a:pos x="3879" y="962"/>
              </a:cxn>
              <a:cxn ang="0">
                <a:pos x="3499" y="203"/>
              </a:cxn>
              <a:cxn ang="0">
                <a:pos x="2984" y="13"/>
              </a:cxn>
              <a:cxn ang="0">
                <a:pos x="2752" y="0"/>
              </a:cxn>
            </a:cxnLst>
            <a:rect l="0" t="0" r="r" b="b"/>
            <a:pathLst>
              <a:path w="3880" h="18946" extrusionOk="0">
                <a:moveTo>
                  <a:pt x="2752" y="0"/>
                </a:moveTo>
                <a:cubicBezTo>
                  <a:pt x="2326" y="0"/>
                  <a:pt x="2011" y="148"/>
                  <a:pt x="1872" y="610"/>
                </a:cubicBezTo>
                <a:cubicBezTo>
                  <a:pt x="1845" y="772"/>
                  <a:pt x="1736" y="1315"/>
                  <a:pt x="1628" y="2102"/>
                </a:cubicBezTo>
                <a:cubicBezTo>
                  <a:pt x="1194" y="5573"/>
                  <a:pt x="0" y="18783"/>
                  <a:pt x="0" y="18783"/>
                </a:cubicBezTo>
                <a:cubicBezTo>
                  <a:pt x="0" y="18783"/>
                  <a:pt x="136" y="18539"/>
                  <a:pt x="245" y="18539"/>
                </a:cubicBezTo>
                <a:cubicBezTo>
                  <a:pt x="326" y="18539"/>
                  <a:pt x="434" y="18728"/>
                  <a:pt x="434" y="18728"/>
                </a:cubicBezTo>
                <a:cubicBezTo>
                  <a:pt x="434" y="18728"/>
                  <a:pt x="570" y="18593"/>
                  <a:pt x="678" y="18593"/>
                </a:cubicBezTo>
                <a:cubicBezTo>
                  <a:pt x="814" y="18593"/>
                  <a:pt x="950" y="18674"/>
                  <a:pt x="1004" y="18783"/>
                </a:cubicBezTo>
                <a:cubicBezTo>
                  <a:pt x="1085" y="18674"/>
                  <a:pt x="1140" y="18647"/>
                  <a:pt x="1248" y="18647"/>
                </a:cubicBezTo>
                <a:cubicBezTo>
                  <a:pt x="1384" y="18647"/>
                  <a:pt x="1492" y="18810"/>
                  <a:pt x="1492" y="18810"/>
                </a:cubicBezTo>
                <a:cubicBezTo>
                  <a:pt x="1492" y="18810"/>
                  <a:pt x="1574" y="18674"/>
                  <a:pt x="1682" y="18674"/>
                </a:cubicBezTo>
                <a:lnTo>
                  <a:pt x="1763" y="18674"/>
                </a:lnTo>
                <a:cubicBezTo>
                  <a:pt x="1980" y="18728"/>
                  <a:pt x="2008" y="18945"/>
                  <a:pt x="2008" y="18945"/>
                </a:cubicBezTo>
                <a:cubicBezTo>
                  <a:pt x="2143" y="17671"/>
                  <a:pt x="3879" y="1234"/>
                  <a:pt x="3879" y="962"/>
                </a:cubicBezTo>
                <a:cubicBezTo>
                  <a:pt x="3879" y="691"/>
                  <a:pt x="3743" y="366"/>
                  <a:pt x="3499" y="203"/>
                </a:cubicBezTo>
                <a:cubicBezTo>
                  <a:pt x="3364" y="67"/>
                  <a:pt x="3201" y="13"/>
                  <a:pt x="2984" y="13"/>
                </a:cubicBezTo>
                <a:cubicBezTo>
                  <a:pt x="2904" y="5"/>
                  <a:pt x="2826" y="0"/>
                  <a:pt x="2752" y="0"/>
                </a:cubicBezTo>
                <a:close/>
              </a:path>
            </a:pathLst>
          </a:custGeom>
          <a:solidFill>
            <a:srgbClr val="4981C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7" name="Google Shape;93;p2"/>
          <p:cNvSpPr>
            <a:spLocks/>
          </p:cNvSpPr>
          <p:nvPr/>
        </p:nvSpPr>
        <p:spPr bwMode="auto">
          <a:xfrm>
            <a:off x="6327775" y="3683000"/>
            <a:ext cx="96838" cy="831850"/>
          </a:xfrm>
          <a:custGeom>
            <a:avLst/>
            <a:gdLst/>
            <a:ahLst/>
            <a:cxnLst>
              <a:cxn ang="0">
                <a:pos x="1817" y="1"/>
              </a:cxn>
              <a:cxn ang="0">
                <a:pos x="54" y="18282"/>
              </a:cxn>
              <a:cxn ang="0">
                <a:pos x="0" y="18472"/>
              </a:cxn>
              <a:cxn ang="0">
                <a:pos x="81" y="18472"/>
              </a:cxn>
              <a:cxn ang="0">
                <a:pos x="326" y="18743"/>
              </a:cxn>
              <a:cxn ang="0">
                <a:pos x="2197" y="760"/>
              </a:cxn>
              <a:cxn ang="0">
                <a:pos x="1817" y="1"/>
              </a:cxn>
            </a:cxnLst>
            <a:rect l="0" t="0" r="r" b="b"/>
            <a:pathLst>
              <a:path w="2198" h="18744" extrusionOk="0">
                <a:moveTo>
                  <a:pt x="1817" y="1"/>
                </a:moveTo>
                <a:cubicBezTo>
                  <a:pt x="1817" y="2849"/>
                  <a:pt x="190" y="17387"/>
                  <a:pt x="54" y="18282"/>
                </a:cubicBezTo>
                <a:cubicBezTo>
                  <a:pt x="54" y="18337"/>
                  <a:pt x="0" y="18418"/>
                  <a:pt x="0" y="18472"/>
                </a:cubicBezTo>
                <a:lnTo>
                  <a:pt x="81" y="18472"/>
                </a:lnTo>
                <a:cubicBezTo>
                  <a:pt x="298" y="18526"/>
                  <a:pt x="326" y="18743"/>
                  <a:pt x="326" y="18743"/>
                </a:cubicBezTo>
                <a:cubicBezTo>
                  <a:pt x="461" y="17469"/>
                  <a:pt x="2197" y="1032"/>
                  <a:pt x="2197" y="760"/>
                </a:cubicBezTo>
                <a:cubicBezTo>
                  <a:pt x="2197" y="489"/>
                  <a:pt x="2061" y="164"/>
                  <a:pt x="1817" y="1"/>
                </a:cubicBezTo>
                <a:close/>
              </a:path>
            </a:pathLst>
          </a:custGeom>
          <a:solidFill>
            <a:srgbClr val="5C9ED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8" name="Google Shape;94;p2"/>
          <p:cNvSpPr>
            <a:spLocks/>
          </p:cNvSpPr>
          <p:nvPr/>
        </p:nvSpPr>
        <p:spPr bwMode="auto">
          <a:xfrm>
            <a:off x="6248400" y="3767138"/>
            <a:ext cx="98425" cy="739775"/>
          </a:xfrm>
          <a:custGeom>
            <a:avLst/>
            <a:gdLst/>
            <a:ahLst/>
            <a:cxnLst>
              <a:cxn ang="0">
                <a:pos x="1709" y="1"/>
              </a:cxn>
              <a:cxn ang="0">
                <a:pos x="0" y="16682"/>
              </a:cxn>
              <a:cxn ang="0">
                <a:pos x="244" y="16438"/>
              </a:cxn>
              <a:cxn ang="0">
                <a:pos x="461" y="16627"/>
              </a:cxn>
              <a:cxn ang="0">
                <a:pos x="2197" y="1"/>
              </a:cxn>
            </a:cxnLst>
            <a:rect l="0" t="0" r="r" b="b"/>
            <a:pathLst>
              <a:path w="2198" h="16682" extrusionOk="0">
                <a:moveTo>
                  <a:pt x="1709" y="1"/>
                </a:moveTo>
                <a:cubicBezTo>
                  <a:pt x="1275" y="3472"/>
                  <a:pt x="0" y="16682"/>
                  <a:pt x="0" y="16682"/>
                </a:cubicBezTo>
                <a:cubicBezTo>
                  <a:pt x="0" y="16682"/>
                  <a:pt x="163" y="16438"/>
                  <a:pt x="244" y="16438"/>
                </a:cubicBezTo>
                <a:cubicBezTo>
                  <a:pt x="353" y="16438"/>
                  <a:pt x="461" y="16627"/>
                  <a:pt x="461" y="16627"/>
                </a:cubicBezTo>
                <a:lnTo>
                  <a:pt x="2197" y="1"/>
                </a:lnTo>
                <a:close/>
              </a:path>
            </a:pathLst>
          </a:custGeom>
          <a:solidFill>
            <a:srgbClr val="3D6CB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9" name="Google Shape;95;p2"/>
          <p:cNvSpPr>
            <a:spLocks/>
          </p:cNvSpPr>
          <p:nvPr/>
        </p:nvSpPr>
        <p:spPr bwMode="auto">
          <a:xfrm>
            <a:off x="6246813" y="3743325"/>
            <a:ext cx="82550" cy="763588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0"/>
              </a:cxn>
              <a:cxn ang="0">
                <a:pos x="1086" y="6401"/>
              </a:cxn>
              <a:cxn ang="0">
                <a:pos x="136" y="17224"/>
              </a:cxn>
              <a:cxn ang="0">
                <a:pos x="1031" y="8002"/>
              </a:cxn>
              <a:cxn ang="0">
                <a:pos x="1872" y="0"/>
              </a:cxn>
            </a:cxnLst>
            <a:rect l="0" t="0" r="r" b="b"/>
            <a:pathLst>
              <a:path w="1873" h="17224" extrusionOk="0">
                <a:moveTo>
                  <a:pt x="1872" y="0"/>
                </a:moveTo>
                <a:lnTo>
                  <a:pt x="1872" y="0"/>
                </a:lnTo>
                <a:cubicBezTo>
                  <a:pt x="1872" y="3"/>
                  <a:pt x="1330" y="4639"/>
                  <a:pt x="1086" y="6401"/>
                </a:cubicBezTo>
                <a:cubicBezTo>
                  <a:pt x="814" y="8381"/>
                  <a:pt x="1" y="16708"/>
                  <a:pt x="136" y="17224"/>
                </a:cubicBezTo>
                <a:cubicBezTo>
                  <a:pt x="136" y="17224"/>
                  <a:pt x="733" y="10578"/>
                  <a:pt x="1031" y="8002"/>
                </a:cubicBezTo>
                <a:cubicBezTo>
                  <a:pt x="1330" y="5426"/>
                  <a:pt x="1872" y="3"/>
                  <a:pt x="1872" y="0"/>
                </a:cubicBezTo>
                <a:close/>
              </a:path>
            </a:pathLst>
          </a:custGeom>
          <a:solidFill>
            <a:srgbClr val="37608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0" name="Google Shape;96;p2"/>
          <p:cNvSpPr>
            <a:spLocks/>
          </p:cNvSpPr>
          <p:nvPr/>
        </p:nvSpPr>
        <p:spPr bwMode="auto">
          <a:xfrm>
            <a:off x="6296025" y="3754438"/>
            <a:ext cx="100013" cy="755650"/>
          </a:xfrm>
          <a:custGeom>
            <a:avLst/>
            <a:gdLst/>
            <a:ahLst/>
            <a:cxnLst>
              <a:cxn ang="0">
                <a:pos x="1818" y="0"/>
              </a:cxn>
              <a:cxn ang="0">
                <a:pos x="1" y="16980"/>
              </a:cxn>
              <a:cxn ang="0">
                <a:pos x="196" y="16850"/>
              </a:cxn>
              <a:cxn ang="0">
                <a:pos x="245" y="16871"/>
              </a:cxn>
              <a:cxn ang="0">
                <a:pos x="489" y="17061"/>
              </a:cxn>
              <a:cxn ang="0">
                <a:pos x="2252" y="54"/>
              </a:cxn>
              <a:cxn ang="0">
                <a:pos x="1818" y="0"/>
              </a:cxn>
            </a:cxnLst>
            <a:rect l="0" t="0" r="r" b="b"/>
            <a:pathLst>
              <a:path w="2253" h="17062" extrusionOk="0">
                <a:moveTo>
                  <a:pt x="1818" y="0"/>
                </a:moveTo>
                <a:lnTo>
                  <a:pt x="1" y="16980"/>
                </a:lnTo>
                <a:cubicBezTo>
                  <a:pt x="80" y="16900"/>
                  <a:pt x="145" y="16850"/>
                  <a:pt x="196" y="16850"/>
                </a:cubicBezTo>
                <a:cubicBezTo>
                  <a:pt x="214" y="16850"/>
                  <a:pt x="230" y="16857"/>
                  <a:pt x="245" y="16871"/>
                </a:cubicBezTo>
                <a:cubicBezTo>
                  <a:pt x="381" y="16871"/>
                  <a:pt x="489" y="17061"/>
                  <a:pt x="489" y="17061"/>
                </a:cubicBezTo>
                <a:lnTo>
                  <a:pt x="2252" y="54"/>
                </a:lnTo>
                <a:lnTo>
                  <a:pt x="1818" y="0"/>
                </a:lnTo>
                <a:close/>
              </a:path>
            </a:pathLst>
          </a:custGeom>
          <a:solidFill>
            <a:srgbClr val="3D6CB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1" name="Google Shape;97;p2"/>
          <p:cNvSpPr>
            <a:spLocks/>
          </p:cNvSpPr>
          <p:nvPr/>
        </p:nvSpPr>
        <p:spPr bwMode="auto">
          <a:xfrm>
            <a:off x="6324600" y="3675063"/>
            <a:ext cx="100013" cy="104775"/>
          </a:xfrm>
          <a:custGeom>
            <a:avLst/>
            <a:gdLst/>
            <a:ahLst/>
            <a:cxnLst>
              <a:cxn ang="0">
                <a:pos x="1188" y="1"/>
              </a:cxn>
              <a:cxn ang="0">
                <a:pos x="245" y="602"/>
              </a:cxn>
              <a:cxn ang="0">
                <a:pos x="82" y="1551"/>
              </a:cxn>
              <a:cxn ang="0">
                <a:pos x="1" y="2094"/>
              </a:cxn>
              <a:cxn ang="0">
                <a:pos x="662" y="1975"/>
              </a:cxn>
              <a:cxn ang="0">
                <a:pos x="1113" y="2039"/>
              </a:cxn>
              <a:cxn ang="0">
                <a:pos x="1764" y="2202"/>
              </a:cxn>
              <a:cxn ang="0">
                <a:pos x="2062" y="2365"/>
              </a:cxn>
              <a:cxn ang="0">
                <a:pos x="2144" y="1768"/>
              </a:cxn>
              <a:cxn ang="0">
                <a:pos x="2252" y="954"/>
              </a:cxn>
              <a:cxn ang="0">
                <a:pos x="1872" y="195"/>
              </a:cxn>
              <a:cxn ang="0">
                <a:pos x="1357" y="5"/>
              </a:cxn>
              <a:cxn ang="0">
                <a:pos x="1188" y="1"/>
              </a:cxn>
            </a:cxnLst>
            <a:rect l="0" t="0" r="r" b="b"/>
            <a:pathLst>
              <a:path w="2253" h="2365" extrusionOk="0">
                <a:moveTo>
                  <a:pt x="1188" y="1"/>
                </a:moveTo>
                <a:cubicBezTo>
                  <a:pt x="731" y="1"/>
                  <a:pt x="390" y="117"/>
                  <a:pt x="245" y="602"/>
                </a:cubicBezTo>
                <a:cubicBezTo>
                  <a:pt x="218" y="710"/>
                  <a:pt x="136" y="1063"/>
                  <a:pt x="82" y="1551"/>
                </a:cubicBezTo>
                <a:cubicBezTo>
                  <a:pt x="82" y="1687"/>
                  <a:pt x="28" y="1904"/>
                  <a:pt x="1" y="2094"/>
                </a:cubicBezTo>
                <a:cubicBezTo>
                  <a:pt x="161" y="2040"/>
                  <a:pt x="392" y="1975"/>
                  <a:pt x="662" y="1975"/>
                </a:cubicBezTo>
                <a:cubicBezTo>
                  <a:pt x="803" y="1975"/>
                  <a:pt x="955" y="1993"/>
                  <a:pt x="1113" y="2039"/>
                </a:cubicBezTo>
                <a:cubicBezTo>
                  <a:pt x="1384" y="2067"/>
                  <a:pt x="1601" y="2121"/>
                  <a:pt x="1764" y="2202"/>
                </a:cubicBezTo>
                <a:cubicBezTo>
                  <a:pt x="1899" y="2256"/>
                  <a:pt x="2008" y="2311"/>
                  <a:pt x="2062" y="2365"/>
                </a:cubicBezTo>
                <a:cubicBezTo>
                  <a:pt x="2116" y="2121"/>
                  <a:pt x="2116" y="1931"/>
                  <a:pt x="2144" y="1768"/>
                </a:cubicBezTo>
                <a:cubicBezTo>
                  <a:pt x="2198" y="1280"/>
                  <a:pt x="2252" y="982"/>
                  <a:pt x="2252" y="954"/>
                </a:cubicBezTo>
                <a:cubicBezTo>
                  <a:pt x="2252" y="683"/>
                  <a:pt x="2116" y="385"/>
                  <a:pt x="1872" y="195"/>
                </a:cubicBezTo>
                <a:cubicBezTo>
                  <a:pt x="1737" y="59"/>
                  <a:pt x="1574" y="5"/>
                  <a:pt x="1357" y="5"/>
                </a:cubicBezTo>
                <a:cubicBezTo>
                  <a:pt x="1299" y="2"/>
                  <a:pt x="1243" y="1"/>
                  <a:pt x="1188" y="1"/>
                </a:cubicBezTo>
                <a:close/>
              </a:path>
            </a:pathLst>
          </a:custGeom>
          <a:solidFill>
            <a:srgbClr val="CE5B5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2" name="Google Shape;98;p2"/>
          <p:cNvSpPr>
            <a:spLocks/>
          </p:cNvSpPr>
          <p:nvPr/>
        </p:nvSpPr>
        <p:spPr bwMode="auto">
          <a:xfrm>
            <a:off x="6402388" y="3683000"/>
            <a:ext cx="22225" cy="96838"/>
          </a:xfrm>
          <a:custGeom>
            <a:avLst/>
            <a:gdLst/>
            <a:ahLst/>
            <a:cxnLst>
              <a:cxn ang="0">
                <a:pos x="109" y="1"/>
              </a:cxn>
              <a:cxn ang="0">
                <a:pos x="1" y="2008"/>
              </a:cxn>
              <a:cxn ang="0">
                <a:pos x="299" y="2171"/>
              </a:cxn>
              <a:cxn ang="0">
                <a:pos x="381" y="1574"/>
              </a:cxn>
              <a:cxn ang="0">
                <a:pos x="489" y="760"/>
              </a:cxn>
              <a:cxn ang="0">
                <a:pos x="109" y="1"/>
              </a:cxn>
            </a:cxnLst>
            <a:rect l="0" t="0" r="r" b="b"/>
            <a:pathLst>
              <a:path w="490" h="2171" extrusionOk="0">
                <a:moveTo>
                  <a:pt x="109" y="1"/>
                </a:moveTo>
                <a:cubicBezTo>
                  <a:pt x="109" y="489"/>
                  <a:pt x="82" y="1167"/>
                  <a:pt x="1" y="2008"/>
                </a:cubicBezTo>
                <a:cubicBezTo>
                  <a:pt x="136" y="2062"/>
                  <a:pt x="245" y="2117"/>
                  <a:pt x="299" y="2171"/>
                </a:cubicBezTo>
                <a:cubicBezTo>
                  <a:pt x="353" y="1927"/>
                  <a:pt x="353" y="1737"/>
                  <a:pt x="381" y="1574"/>
                </a:cubicBezTo>
                <a:cubicBezTo>
                  <a:pt x="435" y="1086"/>
                  <a:pt x="489" y="787"/>
                  <a:pt x="489" y="760"/>
                </a:cubicBezTo>
                <a:cubicBezTo>
                  <a:pt x="489" y="489"/>
                  <a:pt x="353" y="164"/>
                  <a:pt x="109" y="1"/>
                </a:cubicBezTo>
                <a:close/>
              </a:path>
            </a:pathLst>
          </a:custGeom>
          <a:solidFill>
            <a:srgbClr val="B04A4B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3" name="Google Shape;99;p2"/>
          <p:cNvSpPr>
            <a:spLocks/>
          </p:cNvSpPr>
          <p:nvPr/>
        </p:nvSpPr>
        <p:spPr bwMode="auto">
          <a:xfrm>
            <a:off x="6265863" y="4603750"/>
            <a:ext cx="38100" cy="63500"/>
          </a:xfrm>
          <a:custGeom>
            <a:avLst/>
            <a:gdLst/>
            <a:ahLst/>
            <a:cxnLst>
              <a:cxn ang="0">
                <a:pos x="363" y="1"/>
              </a:cxn>
              <a:cxn ang="0">
                <a:pos x="1" y="92"/>
              </a:cxn>
              <a:cxn ang="0">
                <a:pos x="272" y="1421"/>
              </a:cxn>
              <a:cxn ang="0">
                <a:pos x="278" y="1422"/>
              </a:cxn>
              <a:cxn ang="0">
                <a:pos x="869" y="228"/>
              </a:cxn>
              <a:cxn ang="0">
                <a:pos x="733" y="119"/>
              </a:cxn>
              <a:cxn ang="0">
                <a:pos x="489" y="11"/>
              </a:cxn>
              <a:cxn ang="0">
                <a:pos x="363" y="1"/>
              </a:cxn>
            </a:cxnLst>
            <a:rect l="0" t="0" r="r" b="b"/>
            <a:pathLst>
              <a:path w="869" h="1423" extrusionOk="0">
                <a:moveTo>
                  <a:pt x="363" y="1"/>
                </a:moveTo>
                <a:cubicBezTo>
                  <a:pt x="235" y="1"/>
                  <a:pt x="102" y="31"/>
                  <a:pt x="1" y="92"/>
                </a:cubicBezTo>
                <a:cubicBezTo>
                  <a:pt x="109" y="770"/>
                  <a:pt x="218" y="1340"/>
                  <a:pt x="272" y="1421"/>
                </a:cubicBezTo>
                <a:cubicBezTo>
                  <a:pt x="274" y="1422"/>
                  <a:pt x="276" y="1422"/>
                  <a:pt x="278" y="1422"/>
                </a:cubicBezTo>
                <a:cubicBezTo>
                  <a:pt x="365" y="1422"/>
                  <a:pt x="604" y="889"/>
                  <a:pt x="869" y="228"/>
                </a:cubicBezTo>
                <a:cubicBezTo>
                  <a:pt x="814" y="201"/>
                  <a:pt x="787" y="146"/>
                  <a:pt x="733" y="119"/>
                </a:cubicBezTo>
                <a:cubicBezTo>
                  <a:pt x="652" y="65"/>
                  <a:pt x="597" y="65"/>
                  <a:pt x="489" y="11"/>
                </a:cubicBezTo>
                <a:cubicBezTo>
                  <a:pt x="448" y="4"/>
                  <a:pt x="406" y="1"/>
                  <a:pt x="363" y="1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4" name="Google Shape;100;p2"/>
          <p:cNvSpPr>
            <a:spLocks/>
          </p:cNvSpPr>
          <p:nvPr/>
        </p:nvSpPr>
        <p:spPr bwMode="auto">
          <a:xfrm>
            <a:off x="6318250" y="3735388"/>
            <a:ext cx="103188" cy="73025"/>
          </a:xfrm>
          <a:custGeom>
            <a:avLst/>
            <a:gdLst/>
            <a:ahLst/>
            <a:cxnLst>
              <a:cxn ang="0">
                <a:pos x="925" y="0"/>
              </a:cxn>
              <a:cxn ang="0">
                <a:pos x="163" y="180"/>
              </a:cxn>
              <a:cxn ang="0">
                <a:pos x="0" y="1401"/>
              </a:cxn>
              <a:cxn ang="0">
                <a:pos x="732" y="1221"/>
              </a:cxn>
              <a:cxn ang="0">
                <a:pos x="1194" y="1265"/>
              </a:cxn>
              <a:cxn ang="0">
                <a:pos x="1872" y="1482"/>
              </a:cxn>
              <a:cxn ang="0">
                <a:pos x="2170" y="1645"/>
              </a:cxn>
              <a:cxn ang="0">
                <a:pos x="2224" y="1021"/>
              </a:cxn>
              <a:cxn ang="0">
                <a:pos x="2279" y="723"/>
              </a:cxn>
              <a:cxn ang="0">
                <a:pos x="2306" y="397"/>
              </a:cxn>
              <a:cxn ang="0">
                <a:pos x="1980" y="207"/>
              </a:cxn>
              <a:cxn ang="0">
                <a:pos x="1356" y="44"/>
              </a:cxn>
              <a:cxn ang="0">
                <a:pos x="925" y="0"/>
              </a:cxn>
            </a:cxnLst>
            <a:rect l="0" t="0" r="r" b="b"/>
            <a:pathLst>
              <a:path w="2306" h="1645" extrusionOk="0">
                <a:moveTo>
                  <a:pt x="925" y="0"/>
                </a:moveTo>
                <a:cubicBezTo>
                  <a:pt x="595" y="0"/>
                  <a:pt x="337" y="83"/>
                  <a:pt x="163" y="180"/>
                </a:cubicBezTo>
                <a:cubicBezTo>
                  <a:pt x="109" y="533"/>
                  <a:pt x="82" y="940"/>
                  <a:pt x="0" y="1401"/>
                </a:cubicBezTo>
                <a:cubicBezTo>
                  <a:pt x="194" y="1304"/>
                  <a:pt x="402" y="1221"/>
                  <a:pt x="732" y="1221"/>
                </a:cubicBezTo>
                <a:cubicBezTo>
                  <a:pt x="864" y="1221"/>
                  <a:pt x="1015" y="1234"/>
                  <a:pt x="1194" y="1265"/>
                </a:cubicBezTo>
                <a:cubicBezTo>
                  <a:pt x="1465" y="1292"/>
                  <a:pt x="1655" y="1374"/>
                  <a:pt x="1872" y="1482"/>
                </a:cubicBezTo>
                <a:cubicBezTo>
                  <a:pt x="1953" y="1509"/>
                  <a:pt x="2062" y="1563"/>
                  <a:pt x="2170" y="1645"/>
                </a:cubicBezTo>
                <a:cubicBezTo>
                  <a:pt x="2197" y="1428"/>
                  <a:pt x="2197" y="1238"/>
                  <a:pt x="2224" y="1021"/>
                </a:cubicBezTo>
                <a:cubicBezTo>
                  <a:pt x="2224" y="940"/>
                  <a:pt x="2279" y="831"/>
                  <a:pt x="2279" y="723"/>
                </a:cubicBezTo>
                <a:cubicBezTo>
                  <a:pt x="2279" y="587"/>
                  <a:pt x="2306" y="478"/>
                  <a:pt x="2306" y="397"/>
                </a:cubicBezTo>
                <a:cubicBezTo>
                  <a:pt x="2197" y="316"/>
                  <a:pt x="2116" y="289"/>
                  <a:pt x="1980" y="207"/>
                </a:cubicBezTo>
                <a:cubicBezTo>
                  <a:pt x="1790" y="153"/>
                  <a:pt x="1601" y="72"/>
                  <a:pt x="1356" y="44"/>
                </a:cubicBezTo>
                <a:cubicBezTo>
                  <a:pt x="1201" y="13"/>
                  <a:pt x="1057" y="0"/>
                  <a:pt x="92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5" name="Google Shape;101;p2"/>
          <p:cNvSpPr>
            <a:spLocks/>
          </p:cNvSpPr>
          <p:nvPr/>
        </p:nvSpPr>
        <p:spPr bwMode="auto">
          <a:xfrm>
            <a:off x="6402388" y="3744913"/>
            <a:ext cx="20637" cy="63500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" y="1275"/>
              </a:cxn>
              <a:cxn ang="0">
                <a:pos x="299" y="1438"/>
              </a:cxn>
              <a:cxn ang="0">
                <a:pos x="381" y="814"/>
              </a:cxn>
              <a:cxn ang="0">
                <a:pos x="408" y="516"/>
              </a:cxn>
              <a:cxn ang="0">
                <a:pos x="435" y="190"/>
              </a:cxn>
              <a:cxn ang="0">
                <a:pos x="109" y="0"/>
              </a:cxn>
            </a:cxnLst>
            <a:rect l="0" t="0" r="r" b="b"/>
            <a:pathLst>
              <a:path w="435" h="1438" extrusionOk="0">
                <a:moveTo>
                  <a:pt x="109" y="0"/>
                </a:moveTo>
                <a:cubicBezTo>
                  <a:pt x="82" y="380"/>
                  <a:pt x="28" y="814"/>
                  <a:pt x="1" y="1275"/>
                </a:cubicBezTo>
                <a:cubicBezTo>
                  <a:pt x="109" y="1302"/>
                  <a:pt x="218" y="1356"/>
                  <a:pt x="299" y="1438"/>
                </a:cubicBezTo>
                <a:cubicBezTo>
                  <a:pt x="326" y="1221"/>
                  <a:pt x="326" y="1031"/>
                  <a:pt x="381" y="814"/>
                </a:cubicBezTo>
                <a:cubicBezTo>
                  <a:pt x="381" y="733"/>
                  <a:pt x="408" y="624"/>
                  <a:pt x="408" y="516"/>
                </a:cubicBezTo>
                <a:cubicBezTo>
                  <a:pt x="408" y="380"/>
                  <a:pt x="435" y="271"/>
                  <a:pt x="435" y="190"/>
                </a:cubicBezTo>
                <a:cubicBezTo>
                  <a:pt x="353" y="109"/>
                  <a:pt x="245" y="82"/>
                  <a:pt x="109" y="0"/>
                </a:cubicBez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6" name="Google Shape;102;p2"/>
          <p:cNvSpPr>
            <a:spLocks/>
          </p:cNvSpPr>
          <p:nvPr/>
        </p:nvSpPr>
        <p:spPr bwMode="auto">
          <a:xfrm>
            <a:off x="6338888" y="3686175"/>
            <a:ext cx="39687" cy="36513"/>
          </a:xfrm>
          <a:custGeom>
            <a:avLst/>
            <a:gdLst/>
            <a:ahLst/>
            <a:cxnLst>
              <a:cxn ang="0">
                <a:pos x="760" y="0"/>
              </a:cxn>
              <a:cxn ang="0">
                <a:pos x="271" y="212"/>
              </a:cxn>
              <a:cxn ang="0">
                <a:pos x="271" y="836"/>
              </a:cxn>
              <a:cxn ang="0">
                <a:pos x="276" y="837"/>
              </a:cxn>
              <a:cxn ang="0">
                <a:pos x="922" y="22"/>
              </a:cxn>
              <a:cxn ang="0">
                <a:pos x="760" y="0"/>
              </a:cxn>
            </a:cxnLst>
            <a:rect l="0" t="0" r="r" b="b"/>
            <a:pathLst>
              <a:path w="923" h="837" extrusionOk="0">
                <a:moveTo>
                  <a:pt x="760" y="0"/>
                </a:moveTo>
                <a:cubicBezTo>
                  <a:pt x="537" y="0"/>
                  <a:pt x="359" y="124"/>
                  <a:pt x="271" y="212"/>
                </a:cubicBezTo>
                <a:cubicBezTo>
                  <a:pt x="136" y="321"/>
                  <a:pt x="0" y="755"/>
                  <a:pt x="271" y="836"/>
                </a:cubicBezTo>
                <a:cubicBezTo>
                  <a:pt x="273" y="836"/>
                  <a:pt x="275" y="837"/>
                  <a:pt x="276" y="837"/>
                </a:cubicBezTo>
                <a:cubicBezTo>
                  <a:pt x="368" y="837"/>
                  <a:pt x="763" y="155"/>
                  <a:pt x="922" y="22"/>
                </a:cubicBezTo>
                <a:cubicBezTo>
                  <a:pt x="866" y="7"/>
                  <a:pt x="812" y="0"/>
                  <a:pt x="760" y="0"/>
                </a:cubicBezTo>
                <a:close/>
              </a:path>
            </a:pathLst>
          </a:custGeom>
          <a:solidFill>
            <a:srgbClr val="B04A4B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7" name="Google Shape;103;p2"/>
          <p:cNvSpPr>
            <a:spLocks/>
          </p:cNvSpPr>
          <p:nvPr/>
        </p:nvSpPr>
        <p:spPr bwMode="auto">
          <a:xfrm>
            <a:off x="6278563" y="4608513"/>
            <a:ext cx="25400" cy="55562"/>
          </a:xfrm>
          <a:custGeom>
            <a:avLst/>
            <a:gdLst/>
            <a:ahLst/>
            <a:cxnLst>
              <a:cxn ang="0">
                <a:pos x="435" y="0"/>
              </a:cxn>
              <a:cxn ang="0">
                <a:pos x="1" y="1275"/>
              </a:cxn>
              <a:cxn ang="0">
                <a:pos x="10" y="1279"/>
              </a:cxn>
              <a:cxn ang="0">
                <a:pos x="571" y="109"/>
              </a:cxn>
              <a:cxn ang="0">
                <a:pos x="435" y="0"/>
              </a:cxn>
            </a:cxnLst>
            <a:rect l="0" t="0" r="r" b="b"/>
            <a:pathLst>
              <a:path w="571" h="1279" extrusionOk="0">
                <a:moveTo>
                  <a:pt x="435" y="0"/>
                </a:moveTo>
                <a:cubicBezTo>
                  <a:pt x="218" y="705"/>
                  <a:pt x="1" y="1275"/>
                  <a:pt x="1" y="1275"/>
                </a:cubicBezTo>
                <a:cubicBezTo>
                  <a:pt x="4" y="1277"/>
                  <a:pt x="6" y="1279"/>
                  <a:pt x="10" y="1279"/>
                </a:cubicBezTo>
                <a:cubicBezTo>
                  <a:pt x="80" y="1279"/>
                  <a:pt x="338" y="755"/>
                  <a:pt x="571" y="109"/>
                </a:cubicBezTo>
                <a:cubicBezTo>
                  <a:pt x="543" y="54"/>
                  <a:pt x="516" y="27"/>
                  <a:pt x="435" y="0"/>
                </a:cubicBez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8" name="Google Shape;104;p2"/>
          <p:cNvSpPr>
            <a:spLocks/>
          </p:cNvSpPr>
          <p:nvPr/>
        </p:nvSpPr>
        <p:spPr bwMode="auto">
          <a:xfrm>
            <a:off x="5897563" y="3673475"/>
            <a:ext cx="196850" cy="987425"/>
          </a:xfrm>
          <a:custGeom>
            <a:avLst/>
            <a:gdLst/>
            <a:ahLst/>
            <a:cxnLst>
              <a:cxn ang="0">
                <a:pos x="471" y="0"/>
              </a:cxn>
              <a:cxn ang="0">
                <a:pos x="462" y="4"/>
              </a:cxn>
              <a:cxn ang="0">
                <a:pos x="245" y="1306"/>
              </a:cxn>
              <a:cxn ang="0">
                <a:pos x="1" y="3584"/>
              </a:cxn>
              <a:cxn ang="0">
                <a:pos x="2469" y="21649"/>
              </a:cxn>
              <a:cxn ang="0">
                <a:pos x="3390" y="22257"/>
              </a:cxn>
              <a:cxn ang="0">
                <a:pos x="3581" y="22246"/>
              </a:cxn>
              <a:cxn ang="0">
                <a:pos x="4097" y="22029"/>
              </a:cxn>
              <a:cxn ang="0">
                <a:pos x="4449" y="21242"/>
              </a:cxn>
              <a:cxn ang="0">
                <a:pos x="2008" y="3313"/>
              </a:cxn>
              <a:cxn ang="0">
                <a:pos x="1086" y="1143"/>
              </a:cxn>
              <a:cxn ang="0">
                <a:pos x="471" y="0"/>
              </a:cxn>
            </a:cxnLst>
            <a:rect l="0" t="0" r="r" b="b"/>
            <a:pathLst>
              <a:path w="4450" h="22257" extrusionOk="0">
                <a:moveTo>
                  <a:pt x="471" y="0"/>
                </a:moveTo>
                <a:cubicBezTo>
                  <a:pt x="468" y="0"/>
                  <a:pt x="465" y="1"/>
                  <a:pt x="462" y="4"/>
                </a:cubicBezTo>
                <a:cubicBezTo>
                  <a:pt x="408" y="31"/>
                  <a:pt x="326" y="628"/>
                  <a:pt x="245" y="1306"/>
                </a:cubicBezTo>
                <a:cubicBezTo>
                  <a:pt x="109" y="2337"/>
                  <a:pt x="1" y="3584"/>
                  <a:pt x="1" y="3584"/>
                </a:cubicBezTo>
                <a:cubicBezTo>
                  <a:pt x="1" y="3584"/>
                  <a:pt x="2198" y="20916"/>
                  <a:pt x="2469" y="21649"/>
                </a:cubicBezTo>
                <a:cubicBezTo>
                  <a:pt x="2657" y="22095"/>
                  <a:pt x="2987" y="22257"/>
                  <a:pt x="3390" y="22257"/>
                </a:cubicBezTo>
                <a:cubicBezTo>
                  <a:pt x="3452" y="22257"/>
                  <a:pt x="3516" y="22253"/>
                  <a:pt x="3581" y="22246"/>
                </a:cubicBezTo>
                <a:cubicBezTo>
                  <a:pt x="3798" y="22191"/>
                  <a:pt x="3961" y="22137"/>
                  <a:pt x="4097" y="22029"/>
                </a:cubicBezTo>
                <a:cubicBezTo>
                  <a:pt x="4341" y="21812"/>
                  <a:pt x="4449" y="21567"/>
                  <a:pt x="4449" y="21242"/>
                </a:cubicBezTo>
                <a:cubicBezTo>
                  <a:pt x="4449" y="20971"/>
                  <a:pt x="2198" y="4588"/>
                  <a:pt x="2008" y="3313"/>
                </a:cubicBezTo>
                <a:cubicBezTo>
                  <a:pt x="1900" y="3042"/>
                  <a:pt x="1493" y="1984"/>
                  <a:pt x="1086" y="1143"/>
                </a:cubicBezTo>
                <a:cubicBezTo>
                  <a:pt x="802" y="498"/>
                  <a:pt x="543" y="0"/>
                  <a:pt x="471" y="0"/>
                </a:cubicBezTo>
                <a:close/>
              </a:path>
            </a:pathLst>
          </a:custGeom>
          <a:solidFill>
            <a:srgbClr val="DE94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9" name="Google Shape;105;p2"/>
          <p:cNvSpPr>
            <a:spLocks/>
          </p:cNvSpPr>
          <p:nvPr/>
        </p:nvSpPr>
        <p:spPr bwMode="auto">
          <a:xfrm>
            <a:off x="5918200" y="3673475"/>
            <a:ext cx="176213" cy="9779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" y="4"/>
              </a:cxn>
              <a:cxn ang="0">
                <a:pos x="1276" y="3828"/>
              </a:cxn>
              <a:cxn ang="0">
                <a:pos x="3636" y="22029"/>
              </a:cxn>
              <a:cxn ang="0">
                <a:pos x="3988" y="21242"/>
              </a:cxn>
              <a:cxn ang="0">
                <a:pos x="1547" y="3313"/>
              </a:cxn>
              <a:cxn ang="0">
                <a:pos x="625" y="1143"/>
              </a:cxn>
              <a:cxn ang="0">
                <a:pos x="10" y="0"/>
              </a:cxn>
            </a:cxnLst>
            <a:rect l="0" t="0" r="r" b="b"/>
            <a:pathLst>
              <a:path w="3989" h="22029" extrusionOk="0">
                <a:moveTo>
                  <a:pt x="10" y="0"/>
                </a:moveTo>
                <a:cubicBezTo>
                  <a:pt x="7" y="0"/>
                  <a:pt x="4" y="1"/>
                  <a:pt x="1" y="4"/>
                </a:cubicBezTo>
                <a:cubicBezTo>
                  <a:pt x="1" y="4"/>
                  <a:pt x="1167" y="2988"/>
                  <a:pt x="1276" y="3828"/>
                </a:cubicBezTo>
                <a:cubicBezTo>
                  <a:pt x="1466" y="4669"/>
                  <a:pt x="3554" y="19181"/>
                  <a:pt x="3636" y="22029"/>
                </a:cubicBezTo>
                <a:cubicBezTo>
                  <a:pt x="3880" y="21812"/>
                  <a:pt x="3988" y="21567"/>
                  <a:pt x="3988" y="21242"/>
                </a:cubicBezTo>
                <a:cubicBezTo>
                  <a:pt x="3988" y="20971"/>
                  <a:pt x="1737" y="4588"/>
                  <a:pt x="1547" y="3313"/>
                </a:cubicBezTo>
                <a:cubicBezTo>
                  <a:pt x="1439" y="3042"/>
                  <a:pt x="1032" y="1984"/>
                  <a:pt x="625" y="1143"/>
                </a:cubicBezTo>
                <a:cubicBezTo>
                  <a:pt x="341" y="498"/>
                  <a:pt x="82" y="0"/>
                  <a:pt x="10" y="0"/>
                </a:cubicBezTo>
                <a:close/>
              </a:path>
            </a:pathLst>
          </a:custGeom>
          <a:solidFill>
            <a:srgbClr val="E3AB7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0" name="Google Shape;106;p2"/>
          <p:cNvSpPr>
            <a:spLocks/>
          </p:cNvSpPr>
          <p:nvPr/>
        </p:nvSpPr>
        <p:spPr bwMode="auto">
          <a:xfrm>
            <a:off x="5895975" y="3821113"/>
            <a:ext cx="198438" cy="839787"/>
          </a:xfrm>
          <a:custGeom>
            <a:avLst/>
            <a:gdLst/>
            <a:ahLst/>
            <a:cxnLst>
              <a:cxn ang="0">
                <a:pos x="2035" y="0"/>
              </a:cxn>
              <a:cxn ang="0">
                <a:pos x="1791" y="271"/>
              </a:cxn>
              <a:cxn ang="0">
                <a:pos x="1710" y="271"/>
              </a:cxn>
              <a:cxn ang="0">
                <a:pos x="1520" y="136"/>
              </a:cxn>
              <a:cxn ang="0">
                <a:pos x="1276" y="353"/>
              </a:cxn>
              <a:cxn ang="0">
                <a:pos x="1004" y="217"/>
              </a:cxn>
              <a:cxn ang="0">
                <a:pos x="679" y="407"/>
              </a:cxn>
              <a:cxn ang="0">
                <a:pos x="435" y="271"/>
              </a:cxn>
              <a:cxn ang="0">
                <a:pos x="218" y="434"/>
              </a:cxn>
              <a:cxn ang="0">
                <a:pos x="1" y="217"/>
              </a:cxn>
              <a:cxn ang="0">
                <a:pos x="1" y="217"/>
              </a:cxn>
              <a:cxn ang="0">
                <a:pos x="2225" y="16898"/>
              </a:cxn>
              <a:cxn ang="0">
                <a:pos x="2496" y="18336"/>
              </a:cxn>
              <a:cxn ang="0">
                <a:pos x="3417" y="18944"/>
              </a:cxn>
              <a:cxn ang="0">
                <a:pos x="3608" y="18933"/>
              </a:cxn>
              <a:cxn ang="0">
                <a:pos x="4124" y="18716"/>
              </a:cxn>
              <a:cxn ang="0">
                <a:pos x="4476" y="17929"/>
              </a:cxn>
              <a:cxn ang="0">
                <a:pos x="2035" y="0"/>
              </a:cxn>
            </a:cxnLst>
            <a:rect l="0" t="0" r="r" b="b"/>
            <a:pathLst>
              <a:path w="4477" h="18944" extrusionOk="0">
                <a:moveTo>
                  <a:pt x="2035" y="0"/>
                </a:moveTo>
                <a:cubicBezTo>
                  <a:pt x="2035" y="0"/>
                  <a:pt x="2035" y="244"/>
                  <a:pt x="1791" y="271"/>
                </a:cubicBezTo>
                <a:lnTo>
                  <a:pt x="1710" y="271"/>
                </a:lnTo>
                <a:cubicBezTo>
                  <a:pt x="1574" y="271"/>
                  <a:pt x="1520" y="136"/>
                  <a:pt x="1520" y="136"/>
                </a:cubicBezTo>
                <a:cubicBezTo>
                  <a:pt x="1520" y="136"/>
                  <a:pt x="1411" y="298"/>
                  <a:pt x="1276" y="353"/>
                </a:cubicBezTo>
                <a:cubicBezTo>
                  <a:pt x="1167" y="353"/>
                  <a:pt x="1113" y="298"/>
                  <a:pt x="1004" y="217"/>
                </a:cubicBezTo>
                <a:cubicBezTo>
                  <a:pt x="950" y="353"/>
                  <a:pt x="814" y="407"/>
                  <a:pt x="679" y="407"/>
                </a:cubicBezTo>
                <a:cubicBezTo>
                  <a:pt x="570" y="407"/>
                  <a:pt x="435" y="271"/>
                  <a:pt x="435" y="271"/>
                </a:cubicBezTo>
                <a:cubicBezTo>
                  <a:pt x="435" y="271"/>
                  <a:pt x="353" y="434"/>
                  <a:pt x="218" y="434"/>
                </a:cubicBezTo>
                <a:cubicBezTo>
                  <a:pt x="136" y="434"/>
                  <a:pt x="1" y="217"/>
                  <a:pt x="1" y="217"/>
                </a:cubicBezTo>
                <a:cubicBezTo>
                  <a:pt x="1" y="218"/>
                  <a:pt x="1655" y="13426"/>
                  <a:pt x="2225" y="16898"/>
                </a:cubicBezTo>
                <a:cubicBezTo>
                  <a:pt x="2360" y="17658"/>
                  <a:pt x="2469" y="18200"/>
                  <a:pt x="2496" y="18336"/>
                </a:cubicBezTo>
                <a:cubicBezTo>
                  <a:pt x="2684" y="18782"/>
                  <a:pt x="3014" y="18944"/>
                  <a:pt x="3417" y="18944"/>
                </a:cubicBezTo>
                <a:cubicBezTo>
                  <a:pt x="3479" y="18944"/>
                  <a:pt x="3543" y="18940"/>
                  <a:pt x="3608" y="18933"/>
                </a:cubicBezTo>
                <a:cubicBezTo>
                  <a:pt x="3825" y="18878"/>
                  <a:pt x="3988" y="18824"/>
                  <a:pt x="4124" y="18716"/>
                </a:cubicBezTo>
                <a:cubicBezTo>
                  <a:pt x="4368" y="18499"/>
                  <a:pt x="4476" y="18254"/>
                  <a:pt x="4476" y="17929"/>
                </a:cubicBezTo>
                <a:cubicBezTo>
                  <a:pt x="4476" y="17658"/>
                  <a:pt x="2225" y="1275"/>
                  <a:pt x="2035" y="0"/>
                </a:cubicBezTo>
                <a:close/>
              </a:path>
            </a:pathLst>
          </a:custGeom>
          <a:solidFill>
            <a:srgbClr val="F0C63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1" name="Google Shape;107;p2"/>
          <p:cNvSpPr>
            <a:spLocks/>
          </p:cNvSpPr>
          <p:nvPr/>
        </p:nvSpPr>
        <p:spPr bwMode="auto">
          <a:xfrm>
            <a:off x="5972175" y="3821113"/>
            <a:ext cx="122238" cy="830262"/>
          </a:xfrm>
          <a:custGeom>
            <a:avLst/>
            <a:gdLst/>
            <a:ahLst/>
            <a:cxnLst>
              <a:cxn ang="0">
                <a:pos x="326" y="0"/>
              </a:cxn>
              <a:cxn ang="0">
                <a:pos x="82" y="271"/>
              </a:cxn>
              <a:cxn ang="0">
                <a:pos x="1" y="271"/>
              </a:cxn>
              <a:cxn ang="0">
                <a:pos x="55" y="488"/>
              </a:cxn>
              <a:cxn ang="0">
                <a:pos x="2415" y="18716"/>
              </a:cxn>
              <a:cxn ang="0">
                <a:pos x="2767" y="17929"/>
              </a:cxn>
              <a:cxn ang="0">
                <a:pos x="326" y="0"/>
              </a:cxn>
            </a:cxnLst>
            <a:rect l="0" t="0" r="r" b="b"/>
            <a:pathLst>
              <a:path w="2768" h="18716" extrusionOk="0">
                <a:moveTo>
                  <a:pt x="326" y="0"/>
                </a:moveTo>
                <a:cubicBezTo>
                  <a:pt x="326" y="0"/>
                  <a:pt x="326" y="244"/>
                  <a:pt x="82" y="271"/>
                </a:cubicBezTo>
                <a:lnTo>
                  <a:pt x="1" y="271"/>
                </a:lnTo>
                <a:cubicBezTo>
                  <a:pt x="55" y="353"/>
                  <a:pt x="55" y="407"/>
                  <a:pt x="55" y="488"/>
                </a:cubicBezTo>
                <a:cubicBezTo>
                  <a:pt x="245" y="1356"/>
                  <a:pt x="2333" y="15868"/>
                  <a:pt x="2415" y="18716"/>
                </a:cubicBezTo>
                <a:cubicBezTo>
                  <a:pt x="2659" y="18499"/>
                  <a:pt x="2767" y="18254"/>
                  <a:pt x="2767" y="17929"/>
                </a:cubicBezTo>
                <a:cubicBezTo>
                  <a:pt x="2767" y="17658"/>
                  <a:pt x="516" y="1275"/>
                  <a:pt x="326" y="0"/>
                </a:cubicBezTo>
                <a:close/>
              </a:path>
            </a:pathLst>
          </a:custGeom>
          <a:solidFill>
            <a:srgbClr val="99CFE9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2" name="Google Shape;108;p2"/>
          <p:cNvSpPr>
            <a:spLocks/>
          </p:cNvSpPr>
          <p:nvPr/>
        </p:nvSpPr>
        <p:spPr bwMode="auto">
          <a:xfrm>
            <a:off x="5897563" y="3833813"/>
            <a:ext cx="119062" cy="7366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2198" y="16627"/>
              </a:cxn>
              <a:cxn ang="0">
                <a:pos x="2686" y="16627"/>
              </a:cxn>
              <a:cxn ang="0">
                <a:pos x="435" y="82"/>
              </a:cxn>
              <a:cxn ang="0">
                <a:pos x="245" y="244"/>
              </a:cxn>
              <a:cxn ang="0">
                <a:pos x="1" y="0"/>
              </a:cxn>
            </a:cxnLst>
            <a:rect l="0" t="0" r="r" b="b"/>
            <a:pathLst>
              <a:path w="2687" h="16628" extrusionOk="0">
                <a:moveTo>
                  <a:pt x="1" y="0"/>
                </a:moveTo>
                <a:cubicBezTo>
                  <a:pt x="1" y="1"/>
                  <a:pt x="1628" y="13156"/>
                  <a:pt x="2198" y="16627"/>
                </a:cubicBezTo>
                <a:lnTo>
                  <a:pt x="2686" y="16627"/>
                </a:lnTo>
                <a:lnTo>
                  <a:pt x="435" y="82"/>
                </a:lnTo>
                <a:cubicBezTo>
                  <a:pt x="435" y="82"/>
                  <a:pt x="381" y="244"/>
                  <a:pt x="245" y="244"/>
                </a:cubicBezTo>
                <a:cubicBezTo>
                  <a:pt x="136" y="244"/>
                  <a:pt x="1" y="0"/>
                  <a:pt x="1" y="0"/>
                </a:cubicBezTo>
                <a:close/>
              </a:path>
            </a:pathLst>
          </a:custGeom>
          <a:solidFill>
            <a:srgbClr val="DD8D2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3" name="Google Shape;109;p2"/>
          <p:cNvSpPr>
            <a:spLocks/>
          </p:cNvSpPr>
          <p:nvPr/>
        </p:nvSpPr>
        <p:spPr bwMode="auto">
          <a:xfrm>
            <a:off x="5892800" y="3832225"/>
            <a:ext cx="106363" cy="760413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411" y="10768"/>
              </a:cxn>
              <a:cxn ang="0">
                <a:pos x="2387" y="17142"/>
              </a:cxn>
              <a:cxn ang="0">
                <a:pos x="1302" y="9195"/>
              </a:cxn>
              <a:cxn ang="0">
                <a:pos x="109" y="0"/>
              </a:cxn>
            </a:cxnLst>
            <a:rect l="0" t="0" r="r" b="b"/>
            <a:pathLst>
              <a:path w="2388" h="17143" extrusionOk="0">
                <a:moveTo>
                  <a:pt x="109" y="0"/>
                </a:moveTo>
                <a:cubicBezTo>
                  <a:pt x="0" y="516"/>
                  <a:pt x="1085" y="8843"/>
                  <a:pt x="1411" y="10768"/>
                </a:cubicBezTo>
                <a:cubicBezTo>
                  <a:pt x="1682" y="12531"/>
                  <a:pt x="2387" y="17142"/>
                  <a:pt x="2387" y="17142"/>
                </a:cubicBezTo>
                <a:cubicBezTo>
                  <a:pt x="2387" y="17142"/>
                  <a:pt x="1682" y="11718"/>
                  <a:pt x="1302" y="9195"/>
                </a:cubicBezTo>
                <a:cubicBezTo>
                  <a:pt x="923" y="6619"/>
                  <a:pt x="109" y="1"/>
                  <a:pt x="109" y="0"/>
                </a:cubicBezTo>
                <a:close/>
              </a:path>
            </a:pathLst>
          </a:custGeom>
          <a:solidFill>
            <a:srgbClr val="DD8D2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4" name="Google Shape;110;p2"/>
          <p:cNvSpPr>
            <a:spLocks/>
          </p:cNvSpPr>
          <p:nvPr/>
        </p:nvSpPr>
        <p:spPr bwMode="auto">
          <a:xfrm>
            <a:off x="5943600" y="3829050"/>
            <a:ext cx="122238" cy="752475"/>
          </a:xfrm>
          <a:custGeom>
            <a:avLst/>
            <a:gdLst/>
            <a:ahLst/>
            <a:cxnLst>
              <a:cxn ang="0">
                <a:pos x="462" y="1"/>
              </a:cxn>
              <a:cxn ang="0">
                <a:pos x="218" y="218"/>
              </a:cxn>
              <a:cxn ang="0">
                <a:pos x="1" y="82"/>
              </a:cxn>
              <a:cxn ang="0">
                <a:pos x="1" y="82"/>
              </a:cxn>
              <a:cxn ang="0">
                <a:pos x="2333" y="16980"/>
              </a:cxn>
              <a:cxn ang="0">
                <a:pos x="2767" y="16926"/>
              </a:cxn>
              <a:cxn ang="0">
                <a:pos x="462" y="1"/>
              </a:cxn>
            </a:cxnLst>
            <a:rect l="0" t="0" r="r" b="b"/>
            <a:pathLst>
              <a:path w="2768" h="16981" extrusionOk="0">
                <a:moveTo>
                  <a:pt x="462" y="1"/>
                </a:moveTo>
                <a:cubicBezTo>
                  <a:pt x="462" y="1"/>
                  <a:pt x="353" y="191"/>
                  <a:pt x="218" y="218"/>
                </a:cubicBezTo>
                <a:cubicBezTo>
                  <a:pt x="136" y="218"/>
                  <a:pt x="55" y="136"/>
                  <a:pt x="1" y="82"/>
                </a:cubicBezTo>
                <a:lnTo>
                  <a:pt x="2333" y="16980"/>
                </a:lnTo>
                <a:lnTo>
                  <a:pt x="2767" y="16926"/>
                </a:lnTo>
                <a:lnTo>
                  <a:pt x="462" y="1"/>
                </a:lnTo>
                <a:close/>
              </a:path>
            </a:pathLst>
          </a:custGeom>
          <a:solidFill>
            <a:srgbClr val="DD8D2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5" name="Google Shape;111;p2"/>
          <p:cNvSpPr>
            <a:spLocks/>
          </p:cNvSpPr>
          <p:nvPr/>
        </p:nvSpPr>
        <p:spPr bwMode="auto">
          <a:xfrm>
            <a:off x="5995988" y="4554538"/>
            <a:ext cx="100012" cy="106362"/>
          </a:xfrm>
          <a:custGeom>
            <a:avLst/>
            <a:gdLst/>
            <a:ahLst/>
            <a:cxnLst>
              <a:cxn ang="0">
                <a:pos x="2089" y="1"/>
              </a:cxn>
              <a:cxn ang="0">
                <a:pos x="1764" y="163"/>
              </a:cxn>
              <a:cxn ang="0">
                <a:pos x="1140" y="380"/>
              </a:cxn>
              <a:cxn ang="0">
                <a:pos x="707" y="426"/>
              </a:cxn>
              <a:cxn ang="0">
                <a:pos x="1" y="299"/>
              </a:cxn>
              <a:cxn ang="0">
                <a:pos x="1" y="299"/>
              </a:cxn>
              <a:cxn ang="0">
                <a:pos x="109" y="841"/>
              </a:cxn>
              <a:cxn ang="0">
                <a:pos x="326" y="1791"/>
              </a:cxn>
              <a:cxn ang="0">
                <a:pos x="1238" y="2399"/>
              </a:cxn>
              <a:cxn ang="0">
                <a:pos x="1438" y="2388"/>
              </a:cxn>
              <a:cxn ang="0">
                <a:pos x="1954" y="2171"/>
              </a:cxn>
              <a:cxn ang="0">
                <a:pos x="2279" y="1384"/>
              </a:cxn>
              <a:cxn ang="0">
                <a:pos x="2171" y="597"/>
              </a:cxn>
              <a:cxn ang="0">
                <a:pos x="2089" y="1"/>
              </a:cxn>
            </a:cxnLst>
            <a:rect l="0" t="0" r="r" b="b"/>
            <a:pathLst>
              <a:path w="2280" h="2399" extrusionOk="0">
                <a:moveTo>
                  <a:pt x="2089" y="1"/>
                </a:moveTo>
                <a:cubicBezTo>
                  <a:pt x="2008" y="55"/>
                  <a:pt x="1900" y="136"/>
                  <a:pt x="1764" y="163"/>
                </a:cubicBezTo>
                <a:cubicBezTo>
                  <a:pt x="1601" y="272"/>
                  <a:pt x="1411" y="326"/>
                  <a:pt x="1140" y="380"/>
                </a:cubicBezTo>
                <a:cubicBezTo>
                  <a:pt x="985" y="413"/>
                  <a:pt x="840" y="426"/>
                  <a:pt x="707" y="426"/>
                </a:cubicBezTo>
                <a:cubicBezTo>
                  <a:pt x="397" y="426"/>
                  <a:pt x="153" y="356"/>
                  <a:pt x="1" y="299"/>
                </a:cubicBezTo>
                <a:cubicBezTo>
                  <a:pt x="55" y="516"/>
                  <a:pt x="82" y="679"/>
                  <a:pt x="109" y="841"/>
                </a:cubicBezTo>
                <a:cubicBezTo>
                  <a:pt x="218" y="1357"/>
                  <a:pt x="272" y="1655"/>
                  <a:pt x="326" y="1791"/>
                </a:cubicBezTo>
                <a:cubicBezTo>
                  <a:pt x="491" y="2237"/>
                  <a:pt x="818" y="2399"/>
                  <a:pt x="1238" y="2399"/>
                </a:cubicBezTo>
                <a:cubicBezTo>
                  <a:pt x="1302" y="2399"/>
                  <a:pt x="1369" y="2395"/>
                  <a:pt x="1438" y="2388"/>
                </a:cubicBezTo>
                <a:cubicBezTo>
                  <a:pt x="1628" y="2333"/>
                  <a:pt x="1818" y="2279"/>
                  <a:pt x="1954" y="2171"/>
                </a:cubicBezTo>
                <a:cubicBezTo>
                  <a:pt x="2171" y="1954"/>
                  <a:pt x="2279" y="1709"/>
                  <a:pt x="2279" y="1384"/>
                </a:cubicBezTo>
                <a:cubicBezTo>
                  <a:pt x="2279" y="1357"/>
                  <a:pt x="2252" y="1058"/>
                  <a:pt x="2171" y="597"/>
                </a:cubicBezTo>
                <a:cubicBezTo>
                  <a:pt x="2144" y="435"/>
                  <a:pt x="2117" y="245"/>
                  <a:pt x="2089" y="1"/>
                </a:cubicBezTo>
                <a:close/>
              </a:path>
            </a:pathLst>
          </a:custGeom>
          <a:solidFill>
            <a:srgbClr val="CE5B5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6" name="Google Shape;112;p2"/>
          <p:cNvSpPr>
            <a:spLocks/>
          </p:cNvSpPr>
          <p:nvPr/>
        </p:nvSpPr>
        <p:spPr bwMode="auto">
          <a:xfrm>
            <a:off x="6072188" y="4554538"/>
            <a:ext cx="22225" cy="96837"/>
          </a:xfrm>
          <a:custGeom>
            <a:avLst/>
            <a:gdLst/>
            <a:ahLst/>
            <a:cxnLst>
              <a:cxn ang="0">
                <a:pos x="299" y="1"/>
              </a:cxn>
              <a:cxn ang="0">
                <a:pos x="1" y="163"/>
              </a:cxn>
              <a:cxn ang="0">
                <a:pos x="164" y="2171"/>
              </a:cxn>
              <a:cxn ang="0">
                <a:pos x="516" y="1384"/>
              </a:cxn>
              <a:cxn ang="0">
                <a:pos x="408" y="597"/>
              </a:cxn>
              <a:cxn ang="0">
                <a:pos x="299" y="1"/>
              </a:cxn>
            </a:cxnLst>
            <a:rect l="0" t="0" r="r" b="b"/>
            <a:pathLst>
              <a:path w="517" h="2171" extrusionOk="0">
                <a:moveTo>
                  <a:pt x="299" y="1"/>
                </a:moveTo>
                <a:cubicBezTo>
                  <a:pt x="245" y="55"/>
                  <a:pt x="136" y="136"/>
                  <a:pt x="1" y="163"/>
                </a:cubicBezTo>
                <a:cubicBezTo>
                  <a:pt x="109" y="977"/>
                  <a:pt x="164" y="1709"/>
                  <a:pt x="164" y="2171"/>
                </a:cubicBezTo>
                <a:cubicBezTo>
                  <a:pt x="408" y="1954"/>
                  <a:pt x="516" y="1709"/>
                  <a:pt x="516" y="1384"/>
                </a:cubicBezTo>
                <a:cubicBezTo>
                  <a:pt x="516" y="1357"/>
                  <a:pt x="462" y="1058"/>
                  <a:pt x="408" y="597"/>
                </a:cubicBezTo>
                <a:cubicBezTo>
                  <a:pt x="381" y="435"/>
                  <a:pt x="326" y="245"/>
                  <a:pt x="299" y="1"/>
                </a:cubicBezTo>
                <a:close/>
              </a:path>
            </a:pathLst>
          </a:custGeom>
          <a:solidFill>
            <a:srgbClr val="B04A4B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7" name="Google Shape;113;p2"/>
          <p:cNvSpPr>
            <a:spLocks/>
          </p:cNvSpPr>
          <p:nvPr/>
        </p:nvSpPr>
        <p:spPr bwMode="auto">
          <a:xfrm>
            <a:off x="5908675" y="3671888"/>
            <a:ext cx="36513" cy="61912"/>
          </a:xfrm>
          <a:custGeom>
            <a:avLst/>
            <a:gdLst/>
            <a:ahLst/>
            <a:cxnLst>
              <a:cxn ang="0">
                <a:pos x="248" y="1"/>
              </a:cxn>
              <a:cxn ang="0">
                <a:pos x="245" y="2"/>
              </a:cxn>
              <a:cxn ang="0">
                <a:pos x="1" y="1331"/>
              </a:cxn>
              <a:cxn ang="0">
                <a:pos x="260" y="1407"/>
              </a:cxn>
              <a:cxn ang="0">
                <a:pos x="462" y="1358"/>
              </a:cxn>
              <a:cxn ang="0">
                <a:pos x="706" y="1277"/>
              </a:cxn>
              <a:cxn ang="0">
                <a:pos x="842" y="1168"/>
              </a:cxn>
              <a:cxn ang="0">
                <a:pos x="248" y="1"/>
              </a:cxn>
            </a:cxnLst>
            <a:rect l="0" t="0" r="r" b="b"/>
            <a:pathLst>
              <a:path w="842" h="1408" extrusionOk="0">
                <a:moveTo>
                  <a:pt x="248" y="1"/>
                </a:moveTo>
                <a:cubicBezTo>
                  <a:pt x="247" y="1"/>
                  <a:pt x="246" y="1"/>
                  <a:pt x="245" y="2"/>
                </a:cubicBezTo>
                <a:cubicBezTo>
                  <a:pt x="191" y="83"/>
                  <a:pt x="109" y="653"/>
                  <a:pt x="1" y="1331"/>
                </a:cubicBezTo>
                <a:cubicBezTo>
                  <a:pt x="80" y="1378"/>
                  <a:pt x="168" y="1407"/>
                  <a:pt x="260" y="1407"/>
                </a:cubicBezTo>
                <a:cubicBezTo>
                  <a:pt x="326" y="1407"/>
                  <a:pt x="394" y="1392"/>
                  <a:pt x="462" y="1358"/>
                </a:cubicBezTo>
                <a:cubicBezTo>
                  <a:pt x="571" y="1331"/>
                  <a:pt x="625" y="1304"/>
                  <a:pt x="706" y="1277"/>
                </a:cubicBezTo>
                <a:cubicBezTo>
                  <a:pt x="788" y="1222"/>
                  <a:pt x="815" y="1195"/>
                  <a:pt x="842" y="1168"/>
                </a:cubicBezTo>
                <a:cubicBezTo>
                  <a:pt x="551" y="507"/>
                  <a:pt x="286" y="1"/>
                  <a:pt x="248" y="1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8" name="Google Shape;114;p2"/>
          <p:cNvSpPr>
            <a:spLocks/>
          </p:cNvSpPr>
          <p:nvPr/>
        </p:nvSpPr>
        <p:spPr bwMode="auto">
          <a:xfrm>
            <a:off x="5988050" y="4525963"/>
            <a:ext cx="103188" cy="74612"/>
          </a:xfrm>
          <a:custGeom>
            <a:avLst/>
            <a:gdLst/>
            <a:ahLst/>
            <a:cxnLst>
              <a:cxn ang="0">
                <a:pos x="2170" y="1"/>
              </a:cxn>
              <a:cxn ang="0">
                <a:pos x="1872" y="191"/>
              </a:cxn>
              <a:cxn ang="0">
                <a:pos x="1194" y="408"/>
              </a:cxn>
              <a:cxn ang="0">
                <a:pos x="623" y="465"/>
              </a:cxn>
              <a:cxn ang="0">
                <a:pos x="0" y="326"/>
              </a:cxn>
              <a:cxn ang="0">
                <a:pos x="0" y="326"/>
              </a:cxn>
              <a:cxn ang="0">
                <a:pos x="217" y="1547"/>
              </a:cxn>
              <a:cxn ang="0">
                <a:pos x="932" y="1674"/>
              </a:cxn>
              <a:cxn ang="0">
                <a:pos x="1383" y="1628"/>
              </a:cxn>
              <a:cxn ang="0">
                <a:pos x="2007" y="1438"/>
              </a:cxn>
              <a:cxn ang="0">
                <a:pos x="2333" y="1275"/>
              </a:cxn>
              <a:cxn ang="0">
                <a:pos x="2306" y="923"/>
              </a:cxn>
              <a:cxn ang="0">
                <a:pos x="2279" y="625"/>
              </a:cxn>
              <a:cxn ang="0">
                <a:pos x="2170" y="1"/>
              </a:cxn>
            </a:cxnLst>
            <a:rect l="0" t="0" r="r" b="b"/>
            <a:pathLst>
              <a:path w="2333" h="1674" extrusionOk="0">
                <a:moveTo>
                  <a:pt x="2170" y="1"/>
                </a:moveTo>
                <a:cubicBezTo>
                  <a:pt x="2116" y="82"/>
                  <a:pt x="2007" y="136"/>
                  <a:pt x="1872" y="191"/>
                </a:cubicBezTo>
                <a:cubicBezTo>
                  <a:pt x="1655" y="272"/>
                  <a:pt x="1465" y="353"/>
                  <a:pt x="1194" y="408"/>
                </a:cubicBezTo>
                <a:cubicBezTo>
                  <a:pt x="965" y="447"/>
                  <a:pt x="780" y="465"/>
                  <a:pt x="623" y="465"/>
                </a:cubicBezTo>
                <a:cubicBezTo>
                  <a:pt x="354" y="465"/>
                  <a:pt x="172" y="412"/>
                  <a:pt x="0" y="326"/>
                </a:cubicBezTo>
                <a:cubicBezTo>
                  <a:pt x="82" y="787"/>
                  <a:pt x="136" y="1194"/>
                  <a:pt x="217" y="1547"/>
                </a:cubicBezTo>
                <a:cubicBezTo>
                  <a:pt x="369" y="1604"/>
                  <a:pt x="613" y="1674"/>
                  <a:pt x="932" y="1674"/>
                </a:cubicBezTo>
                <a:cubicBezTo>
                  <a:pt x="1069" y="1674"/>
                  <a:pt x="1220" y="1661"/>
                  <a:pt x="1383" y="1628"/>
                </a:cubicBezTo>
                <a:cubicBezTo>
                  <a:pt x="1628" y="1601"/>
                  <a:pt x="1845" y="1547"/>
                  <a:pt x="2007" y="1438"/>
                </a:cubicBezTo>
                <a:cubicBezTo>
                  <a:pt x="2143" y="1357"/>
                  <a:pt x="2251" y="1330"/>
                  <a:pt x="2333" y="1275"/>
                </a:cubicBezTo>
                <a:cubicBezTo>
                  <a:pt x="2333" y="1167"/>
                  <a:pt x="2306" y="1058"/>
                  <a:pt x="2306" y="923"/>
                </a:cubicBezTo>
                <a:cubicBezTo>
                  <a:pt x="2306" y="814"/>
                  <a:pt x="2279" y="733"/>
                  <a:pt x="2279" y="625"/>
                </a:cubicBezTo>
                <a:lnTo>
                  <a:pt x="217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9" name="Google Shape;115;p2"/>
          <p:cNvSpPr>
            <a:spLocks/>
          </p:cNvSpPr>
          <p:nvPr/>
        </p:nvSpPr>
        <p:spPr bwMode="auto">
          <a:xfrm>
            <a:off x="6070600" y="4525963"/>
            <a:ext cx="20638" cy="63500"/>
          </a:xfrm>
          <a:custGeom>
            <a:avLst/>
            <a:gdLst/>
            <a:ahLst/>
            <a:cxnLst>
              <a:cxn ang="0">
                <a:pos x="299" y="1"/>
              </a:cxn>
              <a:cxn ang="0">
                <a:pos x="1" y="191"/>
              </a:cxn>
              <a:cxn ang="0">
                <a:pos x="136" y="1438"/>
              </a:cxn>
              <a:cxn ang="0">
                <a:pos x="462" y="1275"/>
              </a:cxn>
              <a:cxn ang="0">
                <a:pos x="435" y="923"/>
              </a:cxn>
              <a:cxn ang="0">
                <a:pos x="408" y="625"/>
              </a:cxn>
              <a:cxn ang="0">
                <a:pos x="299" y="1"/>
              </a:cxn>
            </a:cxnLst>
            <a:rect l="0" t="0" r="r" b="b"/>
            <a:pathLst>
              <a:path w="462" h="1439" extrusionOk="0">
                <a:moveTo>
                  <a:pt x="299" y="1"/>
                </a:moveTo>
                <a:cubicBezTo>
                  <a:pt x="245" y="82"/>
                  <a:pt x="136" y="136"/>
                  <a:pt x="1" y="191"/>
                </a:cubicBezTo>
                <a:cubicBezTo>
                  <a:pt x="55" y="625"/>
                  <a:pt x="109" y="1058"/>
                  <a:pt x="136" y="1438"/>
                </a:cubicBezTo>
                <a:cubicBezTo>
                  <a:pt x="272" y="1357"/>
                  <a:pt x="380" y="1330"/>
                  <a:pt x="462" y="1275"/>
                </a:cubicBezTo>
                <a:cubicBezTo>
                  <a:pt x="462" y="1167"/>
                  <a:pt x="435" y="1058"/>
                  <a:pt x="435" y="923"/>
                </a:cubicBezTo>
                <a:cubicBezTo>
                  <a:pt x="435" y="814"/>
                  <a:pt x="408" y="733"/>
                  <a:pt x="408" y="625"/>
                </a:cubicBezTo>
                <a:lnTo>
                  <a:pt x="299" y="1"/>
                </a:ln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10" name="Google Shape;116;p2"/>
          <p:cNvSpPr>
            <a:spLocks/>
          </p:cNvSpPr>
          <p:nvPr/>
        </p:nvSpPr>
        <p:spPr bwMode="auto">
          <a:xfrm>
            <a:off x="6010275" y="4613275"/>
            <a:ext cx="41275" cy="36513"/>
          </a:xfrm>
          <a:custGeom>
            <a:avLst/>
            <a:gdLst/>
            <a:ahLst/>
            <a:cxnLst>
              <a:cxn ang="0">
                <a:pos x="252" y="1"/>
              </a:cxn>
              <a:cxn ang="0">
                <a:pos x="245" y="4"/>
              </a:cxn>
              <a:cxn ang="0">
                <a:pos x="272" y="573"/>
              </a:cxn>
              <a:cxn ang="0">
                <a:pos x="778" y="803"/>
              </a:cxn>
              <a:cxn ang="0">
                <a:pos x="923" y="790"/>
              </a:cxn>
              <a:cxn ang="0">
                <a:pos x="252" y="1"/>
              </a:cxn>
            </a:cxnLst>
            <a:rect l="0" t="0" r="r" b="b"/>
            <a:pathLst>
              <a:path w="923" h="803" extrusionOk="0">
                <a:moveTo>
                  <a:pt x="252" y="1"/>
                </a:moveTo>
                <a:cubicBezTo>
                  <a:pt x="249" y="1"/>
                  <a:pt x="247" y="2"/>
                  <a:pt x="245" y="4"/>
                </a:cubicBezTo>
                <a:cubicBezTo>
                  <a:pt x="0" y="58"/>
                  <a:pt x="136" y="519"/>
                  <a:pt x="272" y="573"/>
                </a:cubicBezTo>
                <a:cubicBezTo>
                  <a:pt x="340" y="688"/>
                  <a:pt x="526" y="803"/>
                  <a:pt x="778" y="803"/>
                </a:cubicBezTo>
                <a:cubicBezTo>
                  <a:pt x="824" y="803"/>
                  <a:pt x="872" y="799"/>
                  <a:pt x="923" y="790"/>
                </a:cubicBezTo>
                <a:cubicBezTo>
                  <a:pt x="740" y="634"/>
                  <a:pt x="332" y="1"/>
                  <a:pt x="252" y="1"/>
                </a:cubicBezTo>
                <a:close/>
              </a:path>
            </a:pathLst>
          </a:custGeom>
          <a:solidFill>
            <a:srgbClr val="B04A4B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11" name="Google Shape;117;p2"/>
          <p:cNvSpPr>
            <a:spLocks/>
          </p:cNvSpPr>
          <p:nvPr/>
        </p:nvSpPr>
        <p:spPr bwMode="auto">
          <a:xfrm>
            <a:off x="5919788" y="3673475"/>
            <a:ext cx="25400" cy="5556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4"/>
              </a:cxn>
              <a:cxn ang="0">
                <a:pos x="461" y="1252"/>
              </a:cxn>
              <a:cxn ang="0">
                <a:pos x="597" y="1143"/>
              </a:cxn>
              <a:cxn ang="0">
                <a:pos x="9" y="0"/>
              </a:cxn>
            </a:cxnLst>
            <a:rect l="0" t="0" r="r" b="b"/>
            <a:pathLst>
              <a:path w="597" h="1252" extrusionOk="0">
                <a:moveTo>
                  <a:pt x="9" y="0"/>
                </a:moveTo>
                <a:cubicBezTo>
                  <a:pt x="6" y="0"/>
                  <a:pt x="3" y="1"/>
                  <a:pt x="0" y="4"/>
                </a:cubicBezTo>
                <a:cubicBezTo>
                  <a:pt x="0" y="4"/>
                  <a:pt x="190" y="574"/>
                  <a:pt x="461" y="1252"/>
                </a:cubicBezTo>
                <a:cubicBezTo>
                  <a:pt x="543" y="1197"/>
                  <a:pt x="570" y="1170"/>
                  <a:pt x="597" y="1143"/>
                </a:cubicBezTo>
                <a:cubicBezTo>
                  <a:pt x="313" y="498"/>
                  <a:pt x="78" y="0"/>
                  <a:pt x="9" y="0"/>
                </a:cubicBez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12" name="Google Shape;118;p2"/>
          <p:cNvSpPr>
            <a:spLocks/>
          </p:cNvSpPr>
          <p:nvPr/>
        </p:nvSpPr>
        <p:spPr bwMode="auto">
          <a:xfrm>
            <a:off x="5970588" y="4656138"/>
            <a:ext cx="377825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29"/>
              </a:cxn>
              <a:cxn ang="0">
                <a:pos x="8517" y="1329"/>
              </a:cxn>
              <a:cxn ang="0">
                <a:pos x="8517" y="27"/>
              </a:cxn>
              <a:cxn ang="0">
                <a:pos x="0" y="0"/>
              </a:cxn>
            </a:cxnLst>
            <a:rect l="0" t="0" r="r" b="b"/>
            <a:pathLst>
              <a:path w="8518" h="1330" extrusionOk="0">
                <a:moveTo>
                  <a:pt x="0" y="0"/>
                </a:moveTo>
                <a:lnTo>
                  <a:pt x="0" y="1329"/>
                </a:lnTo>
                <a:lnTo>
                  <a:pt x="8517" y="1329"/>
                </a:lnTo>
                <a:lnTo>
                  <a:pt x="8517" y="27"/>
                </a:lnTo>
                <a:lnTo>
                  <a:pt x="0" y="0"/>
                </a:lnTo>
                <a:close/>
              </a:path>
            </a:pathLst>
          </a:custGeom>
          <a:solidFill>
            <a:srgbClr val="222E3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13" name="Google Shape;119;p2"/>
          <p:cNvSpPr>
            <a:spLocks/>
          </p:cNvSpPr>
          <p:nvPr/>
        </p:nvSpPr>
        <p:spPr bwMode="auto">
          <a:xfrm>
            <a:off x="5886450" y="3967163"/>
            <a:ext cx="547688" cy="696912"/>
          </a:xfrm>
          <a:custGeom>
            <a:avLst/>
            <a:gdLst/>
            <a:ahLst/>
            <a:cxnLst>
              <a:cxn ang="0">
                <a:pos x="2143" y="2251"/>
              </a:cxn>
              <a:cxn ang="0">
                <a:pos x="2794" y="2116"/>
              </a:cxn>
              <a:cxn ang="0">
                <a:pos x="8924" y="2929"/>
              </a:cxn>
              <a:cxn ang="0">
                <a:pos x="11610" y="2658"/>
              </a:cxn>
              <a:cxn ang="0">
                <a:pos x="9901" y="2495"/>
              </a:cxn>
              <a:cxn ang="0">
                <a:pos x="1737" y="3201"/>
              </a:cxn>
              <a:cxn ang="0">
                <a:pos x="6809" y="3201"/>
              </a:cxn>
              <a:cxn ang="0">
                <a:pos x="8029" y="2523"/>
              </a:cxn>
              <a:cxn ang="0">
                <a:pos x="7080" y="4801"/>
              </a:cxn>
              <a:cxn ang="0">
                <a:pos x="1465" y="3472"/>
              </a:cxn>
              <a:cxn ang="0">
                <a:pos x="3364" y="4828"/>
              </a:cxn>
              <a:cxn ang="0">
                <a:pos x="10850" y="3445"/>
              </a:cxn>
              <a:cxn ang="0">
                <a:pos x="11393" y="4747"/>
              </a:cxn>
              <a:cxn ang="0">
                <a:pos x="4286" y="5750"/>
              </a:cxn>
              <a:cxn ang="0">
                <a:pos x="8029" y="4394"/>
              </a:cxn>
              <a:cxn ang="0">
                <a:pos x="9223" y="5072"/>
              </a:cxn>
              <a:cxn ang="0">
                <a:pos x="1492" y="5343"/>
              </a:cxn>
              <a:cxn ang="0">
                <a:pos x="3364" y="6700"/>
              </a:cxn>
              <a:cxn ang="0">
                <a:pos x="7080" y="5343"/>
              </a:cxn>
              <a:cxn ang="0">
                <a:pos x="8273" y="6022"/>
              </a:cxn>
              <a:cxn ang="0">
                <a:pos x="11121" y="6971"/>
              </a:cxn>
              <a:cxn ang="0">
                <a:pos x="10579" y="6917"/>
              </a:cxn>
              <a:cxn ang="0">
                <a:pos x="2415" y="6293"/>
              </a:cxn>
              <a:cxn ang="0">
                <a:pos x="6185" y="7649"/>
              </a:cxn>
              <a:cxn ang="0">
                <a:pos x="1465" y="7188"/>
              </a:cxn>
              <a:cxn ang="0">
                <a:pos x="7080" y="8544"/>
              </a:cxn>
              <a:cxn ang="0">
                <a:pos x="10850" y="7188"/>
              </a:cxn>
              <a:cxn ang="0">
                <a:pos x="3364" y="8598"/>
              </a:cxn>
              <a:cxn ang="0">
                <a:pos x="4286" y="8137"/>
              </a:cxn>
              <a:cxn ang="0">
                <a:pos x="5507" y="8815"/>
              </a:cxn>
              <a:cxn ang="0">
                <a:pos x="10579" y="8815"/>
              </a:cxn>
              <a:cxn ang="0">
                <a:pos x="1330" y="9304"/>
              </a:cxn>
              <a:cxn ang="0">
                <a:pos x="5886" y="9765"/>
              </a:cxn>
              <a:cxn ang="0">
                <a:pos x="7080" y="9087"/>
              </a:cxn>
              <a:cxn ang="0">
                <a:pos x="10932" y="10361"/>
              </a:cxn>
              <a:cxn ang="0">
                <a:pos x="8029" y="10009"/>
              </a:cxn>
              <a:cxn ang="0">
                <a:pos x="2415" y="11392"/>
              </a:cxn>
              <a:cxn ang="0">
                <a:pos x="6185" y="10036"/>
              </a:cxn>
              <a:cxn ang="0">
                <a:pos x="1465" y="10985"/>
              </a:cxn>
              <a:cxn ang="0">
                <a:pos x="5208" y="12314"/>
              </a:cxn>
              <a:cxn ang="0">
                <a:pos x="8979" y="10958"/>
              </a:cxn>
              <a:cxn ang="0">
                <a:pos x="2686" y="11663"/>
              </a:cxn>
              <a:cxn ang="0">
                <a:pos x="4991" y="12586"/>
              </a:cxn>
              <a:cxn ang="0">
                <a:pos x="6185" y="11907"/>
              </a:cxn>
              <a:cxn ang="0">
                <a:pos x="9901" y="13264"/>
              </a:cxn>
              <a:cxn ang="0">
                <a:pos x="10633" y="13969"/>
              </a:cxn>
              <a:cxn ang="0">
                <a:pos x="5208" y="12857"/>
              </a:cxn>
              <a:cxn ang="0">
                <a:pos x="6456" y="13535"/>
              </a:cxn>
              <a:cxn ang="0">
                <a:pos x="8707" y="14457"/>
              </a:cxn>
              <a:cxn ang="0">
                <a:pos x="2442" y="13806"/>
              </a:cxn>
              <a:cxn ang="0">
                <a:pos x="3635" y="14484"/>
              </a:cxn>
              <a:cxn ang="0">
                <a:pos x="6185" y="15162"/>
              </a:cxn>
              <a:cxn ang="0">
                <a:pos x="10606" y="14457"/>
              </a:cxn>
              <a:cxn ang="0">
                <a:pos x="1791" y="15054"/>
              </a:cxn>
              <a:cxn ang="0">
                <a:pos x="10552" y="15054"/>
              </a:cxn>
              <a:cxn ang="0">
                <a:pos x="11094" y="15434"/>
              </a:cxn>
            </a:cxnLst>
            <a:rect l="0" t="0" r="r" b="b"/>
            <a:pathLst>
              <a:path w="12370" h="15705" extrusionOk="0">
                <a:moveTo>
                  <a:pt x="7622" y="2089"/>
                </a:moveTo>
                <a:lnTo>
                  <a:pt x="7622" y="2116"/>
                </a:lnTo>
                <a:lnTo>
                  <a:pt x="7731" y="2224"/>
                </a:lnTo>
                <a:lnTo>
                  <a:pt x="7053" y="2902"/>
                </a:lnTo>
                <a:lnTo>
                  <a:pt x="6375" y="2224"/>
                </a:lnTo>
                <a:lnTo>
                  <a:pt x="6510" y="2089"/>
                </a:lnTo>
                <a:close/>
                <a:moveTo>
                  <a:pt x="2008" y="2116"/>
                </a:moveTo>
                <a:lnTo>
                  <a:pt x="2143" y="2251"/>
                </a:lnTo>
                <a:lnTo>
                  <a:pt x="1465" y="2929"/>
                </a:lnTo>
                <a:lnTo>
                  <a:pt x="787" y="2251"/>
                </a:lnTo>
                <a:lnTo>
                  <a:pt x="923" y="2116"/>
                </a:lnTo>
                <a:close/>
                <a:moveTo>
                  <a:pt x="3879" y="2116"/>
                </a:moveTo>
                <a:lnTo>
                  <a:pt x="4015" y="2251"/>
                </a:lnTo>
                <a:lnTo>
                  <a:pt x="3337" y="2929"/>
                </a:lnTo>
                <a:lnTo>
                  <a:pt x="2659" y="2251"/>
                </a:lnTo>
                <a:lnTo>
                  <a:pt x="2794" y="2116"/>
                </a:lnTo>
                <a:close/>
                <a:moveTo>
                  <a:pt x="5778" y="2116"/>
                </a:moveTo>
                <a:lnTo>
                  <a:pt x="5886" y="2251"/>
                </a:lnTo>
                <a:lnTo>
                  <a:pt x="5208" y="2929"/>
                </a:lnTo>
                <a:lnTo>
                  <a:pt x="4530" y="2251"/>
                </a:lnTo>
                <a:lnTo>
                  <a:pt x="4666" y="2116"/>
                </a:lnTo>
                <a:close/>
                <a:moveTo>
                  <a:pt x="9494" y="2143"/>
                </a:moveTo>
                <a:lnTo>
                  <a:pt x="9602" y="2251"/>
                </a:lnTo>
                <a:lnTo>
                  <a:pt x="8924" y="2929"/>
                </a:lnTo>
                <a:lnTo>
                  <a:pt x="8273" y="2251"/>
                </a:lnTo>
                <a:lnTo>
                  <a:pt x="8382" y="2143"/>
                </a:lnTo>
                <a:close/>
                <a:moveTo>
                  <a:pt x="11366" y="2143"/>
                </a:moveTo>
                <a:lnTo>
                  <a:pt x="11447" y="2251"/>
                </a:lnTo>
                <a:lnTo>
                  <a:pt x="10769" y="2929"/>
                </a:lnTo>
                <a:lnTo>
                  <a:pt x="10145" y="2251"/>
                </a:lnTo>
                <a:lnTo>
                  <a:pt x="10226" y="2143"/>
                </a:lnTo>
                <a:close/>
                <a:moveTo>
                  <a:pt x="11610" y="2658"/>
                </a:moveTo>
                <a:lnTo>
                  <a:pt x="11528" y="3580"/>
                </a:lnTo>
                <a:lnTo>
                  <a:pt x="11094" y="3174"/>
                </a:lnTo>
                <a:lnTo>
                  <a:pt x="11610" y="2658"/>
                </a:lnTo>
                <a:close/>
                <a:moveTo>
                  <a:pt x="733" y="2767"/>
                </a:moveTo>
                <a:lnTo>
                  <a:pt x="1221" y="3201"/>
                </a:lnTo>
                <a:lnTo>
                  <a:pt x="814" y="3608"/>
                </a:lnTo>
                <a:lnTo>
                  <a:pt x="733" y="2767"/>
                </a:lnTo>
                <a:close/>
                <a:moveTo>
                  <a:pt x="9901" y="2495"/>
                </a:moveTo>
                <a:lnTo>
                  <a:pt x="10579" y="3174"/>
                </a:lnTo>
                <a:lnTo>
                  <a:pt x="9901" y="3852"/>
                </a:lnTo>
                <a:lnTo>
                  <a:pt x="9223" y="3174"/>
                </a:lnTo>
                <a:lnTo>
                  <a:pt x="9901" y="2495"/>
                </a:lnTo>
                <a:close/>
                <a:moveTo>
                  <a:pt x="2415" y="2523"/>
                </a:moveTo>
                <a:lnTo>
                  <a:pt x="3093" y="3201"/>
                </a:lnTo>
                <a:lnTo>
                  <a:pt x="2415" y="3879"/>
                </a:lnTo>
                <a:lnTo>
                  <a:pt x="1737" y="3201"/>
                </a:lnTo>
                <a:lnTo>
                  <a:pt x="2415" y="2523"/>
                </a:lnTo>
                <a:close/>
                <a:moveTo>
                  <a:pt x="4286" y="2523"/>
                </a:moveTo>
                <a:lnTo>
                  <a:pt x="4964" y="3201"/>
                </a:lnTo>
                <a:lnTo>
                  <a:pt x="4286" y="3879"/>
                </a:lnTo>
                <a:lnTo>
                  <a:pt x="3608" y="3201"/>
                </a:lnTo>
                <a:lnTo>
                  <a:pt x="4286" y="2523"/>
                </a:lnTo>
                <a:close/>
                <a:moveTo>
                  <a:pt x="6131" y="2523"/>
                </a:moveTo>
                <a:lnTo>
                  <a:pt x="6809" y="3201"/>
                </a:lnTo>
                <a:lnTo>
                  <a:pt x="6131" y="3879"/>
                </a:lnTo>
                <a:lnTo>
                  <a:pt x="5453" y="3201"/>
                </a:lnTo>
                <a:lnTo>
                  <a:pt x="6131" y="2523"/>
                </a:lnTo>
                <a:close/>
                <a:moveTo>
                  <a:pt x="8029" y="2523"/>
                </a:moveTo>
                <a:lnTo>
                  <a:pt x="8707" y="3201"/>
                </a:lnTo>
                <a:lnTo>
                  <a:pt x="8029" y="3879"/>
                </a:lnTo>
                <a:lnTo>
                  <a:pt x="7351" y="3201"/>
                </a:lnTo>
                <a:lnTo>
                  <a:pt x="8029" y="2523"/>
                </a:lnTo>
                <a:close/>
                <a:moveTo>
                  <a:pt x="5208" y="3445"/>
                </a:moveTo>
                <a:lnTo>
                  <a:pt x="5886" y="4123"/>
                </a:lnTo>
                <a:lnTo>
                  <a:pt x="5208" y="4801"/>
                </a:lnTo>
                <a:lnTo>
                  <a:pt x="4530" y="4123"/>
                </a:lnTo>
                <a:lnTo>
                  <a:pt x="5208" y="3445"/>
                </a:lnTo>
                <a:close/>
                <a:moveTo>
                  <a:pt x="7080" y="3445"/>
                </a:moveTo>
                <a:lnTo>
                  <a:pt x="7758" y="4123"/>
                </a:lnTo>
                <a:lnTo>
                  <a:pt x="7080" y="4801"/>
                </a:lnTo>
                <a:lnTo>
                  <a:pt x="6402" y="4123"/>
                </a:lnTo>
                <a:lnTo>
                  <a:pt x="7080" y="3445"/>
                </a:lnTo>
                <a:close/>
                <a:moveTo>
                  <a:pt x="8951" y="3445"/>
                </a:moveTo>
                <a:lnTo>
                  <a:pt x="9630" y="4123"/>
                </a:lnTo>
                <a:lnTo>
                  <a:pt x="8951" y="4801"/>
                </a:lnTo>
                <a:lnTo>
                  <a:pt x="8273" y="4123"/>
                </a:lnTo>
                <a:lnTo>
                  <a:pt x="8951" y="3445"/>
                </a:lnTo>
                <a:close/>
                <a:moveTo>
                  <a:pt x="1465" y="3472"/>
                </a:moveTo>
                <a:lnTo>
                  <a:pt x="2143" y="4150"/>
                </a:lnTo>
                <a:lnTo>
                  <a:pt x="1465" y="4828"/>
                </a:lnTo>
                <a:lnTo>
                  <a:pt x="841" y="4204"/>
                </a:lnTo>
                <a:lnTo>
                  <a:pt x="841" y="4069"/>
                </a:lnTo>
                <a:lnTo>
                  <a:pt x="1465" y="3472"/>
                </a:lnTo>
                <a:close/>
                <a:moveTo>
                  <a:pt x="3364" y="3472"/>
                </a:moveTo>
                <a:lnTo>
                  <a:pt x="4042" y="4150"/>
                </a:lnTo>
                <a:lnTo>
                  <a:pt x="3364" y="4828"/>
                </a:lnTo>
                <a:lnTo>
                  <a:pt x="2686" y="4150"/>
                </a:lnTo>
                <a:lnTo>
                  <a:pt x="3364" y="3472"/>
                </a:lnTo>
                <a:close/>
                <a:moveTo>
                  <a:pt x="10850" y="3445"/>
                </a:moveTo>
                <a:lnTo>
                  <a:pt x="11501" y="4069"/>
                </a:lnTo>
                <a:lnTo>
                  <a:pt x="11501" y="4177"/>
                </a:lnTo>
                <a:lnTo>
                  <a:pt x="10877" y="4828"/>
                </a:lnTo>
                <a:lnTo>
                  <a:pt x="10172" y="4123"/>
                </a:lnTo>
                <a:lnTo>
                  <a:pt x="10850" y="3445"/>
                </a:lnTo>
                <a:close/>
                <a:moveTo>
                  <a:pt x="950" y="4774"/>
                </a:moveTo>
                <a:lnTo>
                  <a:pt x="1221" y="5099"/>
                </a:lnTo>
                <a:lnTo>
                  <a:pt x="977" y="5343"/>
                </a:lnTo>
                <a:lnTo>
                  <a:pt x="950" y="4774"/>
                </a:lnTo>
                <a:close/>
                <a:moveTo>
                  <a:pt x="11393" y="4747"/>
                </a:moveTo>
                <a:lnTo>
                  <a:pt x="11366" y="5343"/>
                </a:lnTo>
                <a:lnTo>
                  <a:pt x="11094" y="5072"/>
                </a:lnTo>
                <a:lnTo>
                  <a:pt x="11393" y="4747"/>
                </a:lnTo>
                <a:close/>
                <a:moveTo>
                  <a:pt x="2415" y="4394"/>
                </a:moveTo>
                <a:lnTo>
                  <a:pt x="3093" y="5072"/>
                </a:lnTo>
                <a:lnTo>
                  <a:pt x="2415" y="5750"/>
                </a:lnTo>
                <a:lnTo>
                  <a:pt x="1737" y="5072"/>
                </a:lnTo>
                <a:lnTo>
                  <a:pt x="2415" y="4394"/>
                </a:lnTo>
                <a:close/>
                <a:moveTo>
                  <a:pt x="4286" y="4394"/>
                </a:moveTo>
                <a:lnTo>
                  <a:pt x="4964" y="5072"/>
                </a:lnTo>
                <a:lnTo>
                  <a:pt x="4286" y="5750"/>
                </a:lnTo>
                <a:lnTo>
                  <a:pt x="3608" y="5072"/>
                </a:lnTo>
                <a:lnTo>
                  <a:pt x="4286" y="4394"/>
                </a:lnTo>
                <a:close/>
                <a:moveTo>
                  <a:pt x="6131" y="4394"/>
                </a:moveTo>
                <a:lnTo>
                  <a:pt x="6809" y="5072"/>
                </a:lnTo>
                <a:lnTo>
                  <a:pt x="6131" y="5750"/>
                </a:lnTo>
                <a:lnTo>
                  <a:pt x="5453" y="5072"/>
                </a:lnTo>
                <a:lnTo>
                  <a:pt x="6131" y="4394"/>
                </a:lnTo>
                <a:close/>
                <a:moveTo>
                  <a:pt x="8029" y="4394"/>
                </a:moveTo>
                <a:lnTo>
                  <a:pt x="8707" y="5072"/>
                </a:lnTo>
                <a:lnTo>
                  <a:pt x="8029" y="5750"/>
                </a:lnTo>
                <a:lnTo>
                  <a:pt x="7351" y="5072"/>
                </a:lnTo>
                <a:lnTo>
                  <a:pt x="8029" y="4394"/>
                </a:lnTo>
                <a:close/>
                <a:moveTo>
                  <a:pt x="9901" y="4394"/>
                </a:moveTo>
                <a:lnTo>
                  <a:pt x="10579" y="5072"/>
                </a:lnTo>
                <a:lnTo>
                  <a:pt x="9901" y="5750"/>
                </a:lnTo>
                <a:lnTo>
                  <a:pt x="9223" y="5072"/>
                </a:lnTo>
                <a:lnTo>
                  <a:pt x="9901" y="4394"/>
                </a:lnTo>
                <a:close/>
                <a:moveTo>
                  <a:pt x="10850" y="5289"/>
                </a:moveTo>
                <a:lnTo>
                  <a:pt x="11338" y="5777"/>
                </a:lnTo>
                <a:lnTo>
                  <a:pt x="11284" y="6211"/>
                </a:lnTo>
                <a:lnTo>
                  <a:pt x="10850" y="6645"/>
                </a:lnTo>
                <a:lnTo>
                  <a:pt x="10172" y="5967"/>
                </a:lnTo>
                <a:lnTo>
                  <a:pt x="10850" y="5289"/>
                </a:lnTo>
                <a:close/>
                <a:moveTo>
                  <a:pt x="1492" y="5343"/>
                </a:moveTo>
                <a:lnTo>
                  <a:pt x="2171" y="6022"/>
                </a:lnTo>
                <a:lnTo>
                  <a:pt x="1492" y="6700"/>
                </a:lnTo>
                <a:lnTo>
                  <a:pt x="1058" y="6239"/>
                </a:lnTo>
                <a:lnTo>
                  <a:pt x="1031" y="5805"/>
                </a:lnTo>
                <a:lnTo>
                  <a:pt x="1492" y="5343"/>
                </a:lnTo>
                <a:close/>
                <a:moveTo>
                  <a:pt x="3364" y="5343"/>
                </a:moveTo>
                <a:lnTo>
                  <a:pt x="4042" y="6022"/>
                </a:lnTo>
                <a:lnTo>
                  <a:pt x="3364" y="6700"/>
                </a:lnTo>
                <a:lnTo>
                  <a:pt x="2686" y="6022"/>
                </a:lnTo>
                <a:lnTo>
                  <a:pt x="3364" y="5343"/>
                </a:lnTo>
                <a:close/>
                <a:moveTo>
                  <a:pt x="5208" y="5343"/>
                </a:moveTo>
                <a:lnTo>
                  <a:pt x="5886" y="6022"/>
                </a:lnTo>
                <a:lnTo>
                  <a:pt x="5208" y="6700"/>
                </a:lnTo>
                <a:lnTo>
                  <a:pt x="4530" y="6022"/>
                </a:lnTo>
                <a:lnTo>
                  <a:pt x="5208" y="5343"/>
                </a:lnTo>
                <a:close/>
                <a:moveTo>
                  <a:pt x="7080" y="5343"/>
                </a:moveTo>
                <a:lnTo>
                  <a:pt x="7758" y="6022"/>
                </a:lnTo>
                <a:lnTo>
                  <a:pt x="7080" y="6700"/>
                </a:lnTo>
                <a:lnTo>
                  <a:pt x="6402" y="6022"/>
                </a:lnTo>
                <a:lnTo>
                  <a:pt x="7080" y="5343"/>
                </a:lnTo>
                <a:close/>
                <a:moveTo>
                  <a:pt x="8951" y="5343"/>
                </a:moveTo>
                <a:lnTo>
                  <a:pt x="9630" y="6022"/>
                </a:lnTo>
                <a:lnTo>
                  <a:pt x="8951" y="6700"/>
                </a:lnTo>
                <a:lnTo>
                  <a:pt x="8273" y="6022"/>
                </a:lnTo>
                <a:lnTo>
                  <a:pt x="8951" y="5343"/>
                </a:lnTo>
                <a:close/>
                <a:moveTo>
                  <a:pt x="1086" y="6835"/>
                </a:moveTo>
                <a:lnTo>
                  <a:pt x="1221" y="6971"/>
                </a:lnTo>
                <a:lnTo>
                  <a:pt x="1113" y="7052"/>
                </a:lnTo>
                <a:lnTo>
                  <a:pt x="1086" y="6835"/>
                </a:lnTo>
                <a:close/>
                <a:moveTo>
                  <a:pt x="11257" y="6835"/>
                </a:moveTo>
                <a:lnTo>
                  <a:pt x="11230" y="7052"/>
                </a:lnTo>
                <a:lnTo>
                  <a:pt x="11121" y="6971"/>
                </a:lnTo>
                <a:lnTo>
                  <a:pt x="11257" y="6835"/>
                </a:lnTo>
                <a:close/>
                <a:moveTo>
                  <a:pt x="8029" y="6239"/>
                </a:moveTo>
                <a:lnTo>
                  <a:pt x="8707" y="6917"/>
                </a:lnTo>
                <a:lnTo>
                  <a:pt x="8029" y="7595"/>
                </a:lnTo>
                <a:lnTo>
                  <a:pt x="7351" y="6917"/>
                </a:lnTo>
                <a:lnTo>
                  <a:pt x="8029" y="6239"/>
                </a:lnTo>
                <a:close/>
                <a:moveTo>
                  <a:pt x="9901" y="6239"/>
                </a:moveTo>
                <a:lnTo>
                  <a:pt x="10579" y="6917"/>
                </a:lnTo>
                <a:lnTo>
                  <a:pt x="9901" y="7595"/>
                </a:lnTo>
                <a:lnTo>
                  <a:pt x="9223" y="6917"/>
                </a:lnTo>
                <a:lnTo>
                  <a:pt x="9901" y="6239"/>
                </a:lnTo>
                <a:close/>
                <a:moveTo>
                  <a:pt x="2415" y="6293"/>
                </a:moveTo>
                <a:lnTo>
                  <a:pt x="3093" y="6971"/>
                </a:lnTo>
                <a:lnTo>
                  <a:pt x="2415" y="7649"/>
                </a:lnTo>
                <a:lnTo>
                  <a:pt x="1737" y="6971"/>
                </a:lnTo>
                <a:lnTo>
                  <a:pt x="2415" y="6293"/>
                </a:lnTo>
                <a:close/>
                <a:moveTo>
                  <a:pt x="4286" y="6293"/>
                </a:moveTo>
                <a:lnTo>
                  <a:pt x="4964" y="6971"/>
                </a:lnTo>
                <a:lnTo>
                  <a:pt x="4286" y="7649"/>
                </a:lnTo>
                <a:lnTo>
                  <a:pt x="3608" y="6971"/>
                </a:lnTo>
                <a:lnTo>
                  <a:pt x="4286" y="6293"/>
                </a:lnTo>
                <a:close/>
                <a:moveTo>
                  <a:pt x="6185" y="6293"/>
                </a:moveTo>
                <a:lnTo>
                  <a:pt x="6863" y="6971"/>
                </a:lnTo>
                <a:lnTo>
                  <a:pt x="6185" y="7649"/>
                </a:lnTo>
                <a:lnTo>
                  <a:pt x="5507" y="6971"/>
                </a:lnTo>
                <a:lnTo>
                  <a:pt x="6185" y="6293"/>
                </a:lnTo>
                <a:close/>
                <a:moveTo>
                  <a:pt x="1465" y="7188"/>
                </a:moveTo>
                <a:lnTo>
                  <a:pt x="2143" y="7866"/>
                </a:lnTo>
                <a:lnTo>
                  <a:pt x="1465" y="8544"/>
                </a:lnTo>
                <a:lnTo>
                  <a:pt x="1194" y="8273"/>
                </a:lnTo>
                <a:lnTo>
                  <a:pt x="1140" y="7541"/>
                </a:lnTo>
                <a:lnTo>
                  <a:pt x="1465" y="7188"/>
                </a:lnTo>
                <a:close/>
                <a:moveTo>
                  <a:pt x="5208" y="7188"/>
                </a:moveTo>
                <a:lnTo>
                  <a:pt x="5886" y="7866"/>
                </a:lnTo>
                <a:lnTo>
                  <a:pt x="5208" y="8544"/>
                </a:lnTo>
                <a:lnTo>
                  <a:pt x="4530" y="7866"/>
                </a:lnTo>
                <a:lnTo>
                  <a:pt x="5208" y="7188"/>
                </a:lnTo>
                <a:close/>
                <a:moveTo>
                  <a:pt x="7080" y="7188"/>
                </a:moveTo>
                <a:lnTo>
                  <a:pt x="7758" y="7866"/>
                </a:lnTo>
                <a:lnTo>
                  <a:pt x="7080" y="8544"/>
                </a:lnTo>
                <a:lnTo>
                  <a:pt x="6402" y="7866"/>
                </a:lnTo>
                <a:lnTo>
                  <a:pt x="7080" y="7188"/>
                </a:lnTo>
                <a:close/>
                <a:moveTo>
                  <a:pt x="8951" y="7188"/>
                </a:moveTo>
                <a:lnTo>
                  <a:pt x="9630" y="7866"/>
                </a:lnTo>
                <a:lnTo>
                  <a:pt x="8951" y="8544"/>
                </a:lnTo>
                <a:lnTo>
                  <a:pt x="8273" y="7866"/>
                </a:lnTo>
                <a:lnTo>
                  <a:pt x="8951" y="7188"/>
                </a:lnTo>
                <a:close/>
                <a:moveTo>
                  <a:pt x="10850" y="7188"/>
                </a:moveTo>
                <a:lnTo>
                  <a:pt x="11203" y="7541"/>
                </a:lnTo>
                <a:lnTo>
                  <a:pt x="11121" y="8273"/>
                </a:lnTo>
                <a:lnTo>
                  <a:pt x="10850" y="8544"/>
                </a:lnTo>
                <a:lnTo>
                  <a:pt x="10172" y="7866"/>
                </a:lnTo>
                <a:lnTo>
                  <a:pt x="10850" y="7188"/>
                </a:lnTo>
                <a:close/>
                <a:moveTo>
                  <a:pt x="3364" y="7242"/>
                </a:moveTo>
                <a:lnTo>
                  <a:pt x="4042" y="7920"/>
                </a:lnTo>
                <a:lnTo>
                  <a:pt x="3364" y="8598"/>
                </a:lnTo>
                <a:lnTo>
                  <a:pt x="2686" y="7920"/>
                </a:lnTo>
                <a:lnTo>
                  <a:pt x="3364" y="7242"/>
                </a:lnTo>
                <a:close/>
                <a:moveTo>
                  <a:pt x="2415" y="8137"/>
                </a:moveTo>
                <a:lnTo>
                  <a:pt x="3093" y="8815"/>
                </a:lnTo>
                <a:lnTo>
                  <a:pt x="2415" y="9493"/>
                </a:lnTo>
                <a:lnTo>
                  <a:pt x="1737" y="8815"/>
                </a:lnTo>
                <a:lnTo>
                  <a:pt x="2415" y="8137"/>
                </a:lnTo>
                <a:close/>
                <a:moveTo>
                  <a:pt x="4286" y="8137"/>
                </a:moveTo>
                <a:lnTo>
                  <a:pt x="4964" y="8815"/>
                </a:lnTo>
                <a:lnTo>
                  <a:pt x="4286" y="9493"/>
                </a:lnTo>
                <a:lnTo>
                  <a:pt x="3608" y="8815"/>
                </a:lnTo>
                <a:lnTo>
                  <a:pt x="4286" y="8137"/>
                </a:lnTo>
                <a:close/>
                <a:moveTo>
                  <a:pt x="6185" y="8137"/>
                </a:moveTo>
                <a:lnTo>
                  <a:pt x="6863" y="8815"/>
                </a:lnTo>
                <a:lnTo>
                  <a:pt x="6185" y="9493"/>
                </a:lnTo>
                <a:lnTo>
                  <a:pt x="5507" y="8815"/>
                </a:lnTo>
                <a:lnTo>
                  <a:pt x="6185" y="8137"/>
                </a:lnTo>
                <a:close/>
                <a:moveTo>
                  <a:pt x="8029" y="8137"/>
                </a:moveTo>
                <a:lnTo>
                  <a:pt x="8707" y="8815"/>
                </a:lnTo>
                <a:lnTo>
                  <a:pt x="8029" y="9493"/>
                </a:lnTo>
                <a:lnTo>
                  <a:pt x="7351" y="8815"/>
                </a:lnTo>
                <a:lnTo>
                  <a:pt x="8029" y="8137"/>
                </a:lnTo>
                <a:close/>
                <a:moveTo>
                  <a:pt x="9901" y="8137"/>
                </a:moveTo>
                <a:lnTo>
                  <a:pt x="10579" y="8815"/>
                </a:lnTo>
                <a:lnTo>
                  <a:pt x="9901" y="9493"/>
                </a:lnTo>
                <a:lnTo>
                  <a:pt x="9223" y="8815"/>
                </a:lnTo>
                <a:lnTo>
                  <a:pt x="9901" y="8137"/>
                </a:lnTo>
                <a:close/>
                <a:moveTo>
                  <a:pt x="1492" y="9087"/>
                </a:moveTo>
                <a:lnTo>
                  <a:pt x="2171" y="9765"/>
                </a:lnTo>
                <a:lnTo>
                  <a:pt x="1492" y="10443"/>
                </a:lnTo>
                <a:lnTo>
                  <a:pt x="1411" y="10389"/>
                </a:lnTo>
                <a:lnTo>
                  <a:pt x="1330" y="9304"/>
                </a:lnTo>
                <a:lnTo>
                  <a:pt x="1492" y="9087"/>
                </a:lnTo>
                <a:close/>
                <a:moveTo>
                  <a:pt x="3364" y="9087"/>
                </a:moveTo>
                <a:lnTo>
                  <a:pt x="4042" y="9765"/>
                </a:lnTo>
                <a:lnTo>
                  <a:pt x="3364" y="10443"/>
                </a:lnTo>
                <a:lnTo>
                  <a:pt x="2686" y="9765"/>
                </a:lnTo>
                <a:lnTo>
                  <a:pt x="3364" y="9087"/>
                </a:lnTo>
                <a:close/>
                <a:moveTo>
                  <a:pt x="5208" y="9087"/>
                </a:moveTo>
                <a:lnTo>
                  <a:pt x="5886" y="9765"/>
                </a:lnTo>
                <a:lnTo>
                  <a:pt x="5208" y="10443"/>
                </a:lnTo>
                <a:lnTo>
                  <a:pt x="4530" y="9765"/>
                </a:lnTo>
                <a:lnTo>
                  <a:pt x="5208" y="9087"/>
                </a:lnTo>
                <a:close/>
                <a:moveTo>
                  <a:pt x="7080" y="9087"/>
                </a:moveTo>
                <a:lnTo>
                  <a:pt x="7758" y="9765"/>
                </a:lnTo>
                <a:lnTo>
                  <a:pt x="7080" y="10443"/>
                </a:lnTo>
                <a:lnTo>
                  <a:pt x="6402" y="9765"/>
                </a:lnTo>
                <a:lnTo>
                  <a:pt x="7080" y="9087"/>
                </a:lnTo>
                <a:close/>
                <a:moveTo>
                  <a:pt x="8979" y="9087"/>
                </a:moveTo>
                <a:lnTo>
                  <a:pt x="9657" y="9765"/>
                </a:lnTo>
                <a:lnTo>
                  <a:pt x="8979" y="10443"/>
                </a:lnTo>
                <a:lnTo>
                  <a:pt x="8301" y="9765"/>
                </a:lnTo>
                <a:lnTo>
                  <a:pt x="8979" y="9087"/>
                </a:lnTo>
                <a:close/>
                <a:moveTo>
                  <a:pt x="10823" y="9087"/>
                </a:moveTo>
                <a:lnTo>
                  <a:pt x="10986" y="9276"/>
                </a:lnTo>
                <a:lnTo>
                  <a:pt x="10932" y="10361"/>
                </a:lnTo>
                <a:lnTo>
                  <a:pt x="10823" y="10443"/>
                </a:lnTo>
                <a:lnTo>
                  <a:pt x="10145" y="9765"/>
                </a:lnTo>
                <a:lnTo>
                  <a:pt x="10823" y="9087"/>
                </a:lnTo>
                <a:close/>
                <a:moveTo>
                  <a:pt x="8029" y="10009"/>
                </a:moveTo>
                <a:lnTo>
                  <a:pt x="8707" y="10687"/>
                </a:lnTo>
                <a:lnTo>
                  <a:pt x="8029" y="11365"/>
                </a:lnTo>
                <a:lnTo>
                  <a:pt x="7351" y="10687"/>
                </a:lnTo>
                <a:lnTo>
                  <a:pt x="8029" y="10009"/>
                </a:lnTo>
                <a:close/>
                <a:moveTo>
                  <a:pt x="9901" y="10009"/>
                </a:moveTo>
                <a:lnTo>
                  <a:pt x="10579" y="10687"/>
                </a:lnTo>
                <a:lnTo>
                  <a:pt x="9901" y="11365"/>
                </a:lnTo>
                <a:lnTo>
                  <a:pt x="9223" y="10687"/>
                </a:lnTo>
                <a:lnTo>
                  <a:pt x="9901" y="10009"/>
                </a:lnTo>
                <a:close/>
                <a:moveTo>
                  <a:pt x="2415" y="10036"/>
                </a:moveTo>
                <a:lnTo>
                  <a:pt x="3093" y="10714"/>
                </a:lnTo>
                <a:lnTo>
                  <a:pt x="2415" y="11392"/>
                </a:lnTo>
                <a:lnTo>
                  <a:pt x="1737" y="10714"/>
                </a:lnTo>
                <a:lnTo>
                  <a:pt x="2415" y="10036"/>
                </a:lnTo>
                <a:close/>
                <a:moveTo>
                  <a:pt x="4286" y="10036"/>
                </a:moveTo>
                <a:lnTo>
                  <a:pt x="4964" y="10714"/>
                </a:lnTo>
                <a:lnTo>
                  <a:pt x="4286" y="11392"/>
                </a:lnTo>
                <a:lnTo>
                  <a:pt x="3608" y="10714"/>
                </a:lnTo>
                <a:lnTo>
                  <a:pt x="4286" y="10036"/>
                </a:lnTo>
                <a:close/>
                <a:moveTo>
                  <a:pt x="6185" y="10036"/>
                </a:moveTo>
                <a:lnTo>
                  <a:pt x="6863" y="10714"/>
                </a:lnTo>
                <a:lnTo>
                  <a:pt x="6185" y="11392"/>
                </a:lnTo>
                <a:lnTo>
                  <a:pt x="5507" y="10714"/>
                </a:lnTo>
                <a:lnTo>
                  <a:pt x="6185" y="10036"/>
                </a:lnTo>
                <a:close/>
                <a:moveTo>
                  <a:pt x="1492" y="10958"/>
                </a:moveTo>
                <a:lnTo>
                  <a:pt x="2171" y="11663"/>
                </a:lnTo>
                <a:lnTo>
                  <a:pt x="1574" y="12260"/>
                </a:lnTo>
                <a:lnTo>
                  <a:pt x="1465" y="10985"/>
                </a:lnTo>
                <a:lnTo>
                  <a:pt x="1492" y="10958"/>
                </a:lnTo>
                <a:close/>
                <a:moveTo>
                  <a:pt x="10850" y="10958"/>
                </a:moveTo>
                <a:lnTo>
                  <a:pt x="10769" y="12260"/>
                </a:lnTo>
                <a:lnTo>
                  <a:pt x="10172" y="11636"/>
                </a:lnTo>
                <a:lnTo>
                  <a:pt x="10850" y="10958"/>
                </a:lnTo>
                <a:close/>
                <a:moveTo>
                  <a:pt x="5208" y="10958"/>
                </a:moveTo>
                <a:lnTo>
                  <a:pt x="5886" y="11636"/>
                </a:lnTo>
                <a:lnTo>
                  <a:pt x="5208" y="12314"/>
                </a:lnTo>
                <a:lnTo>
                  <a:pt x="4530" y="11636"/>
                </a:lnTo>
                <a:lnTo>
                  <a:pt x="5208" y="10958"/>
                </a:lnTo>
                <a:close/>
                <a:moveTo>
                  <a:pt x="7134" y="10958"/>
                </a:moveTo>
                <a:lnTo>
                  <a:pt x="7812" y="11636"/>
                </a:lnTo>
                <a:lnTo>
                  <a:pt x="7134" y="12314"/>
                </a:lnTo>
                <a:lnTo>
                  <a:pt x="6456" y="11636"/>
                </a:lnTo>
                <a:lnTo>
                  <a:pt x="7134" y="10958"/>
                </a:lnTo>
                <a:close/>
                <a:moveTo>
                  <a:pt x="8979" y="10958"/>
                </a:moveTo>
                <a:lnTo>
                  <a:pt x="9657" y="11636"/>
                </a:lnTo>
                <a:lnTo>
                  <a:pt x="8979" y="12314"/>
                </a:lnTo>
                <a:lnTo>
                  <a:pt x="8301" y="11636"/>
                </a:lnTo>
                <a:lnTo>
                  <a:pt x="8979" y="10958"/>
                </a:lnTo>
                <a:close/>
                <a:moveTo>
                  <a:pt x="3364" y="10985"/>
                </a:moveTo>
                <a:lnTo>
                  <a:pt x="4042" y="11663"/>
                </a:lnTo>
                <a:lnTo>
                  <a:pt x="3364" y="12341"/>
                </a:lnTo>
                <a:lnTo>
                  <a:pt x="2686" y="11663"/>
                </a:lnTo>
                <a:lnTo>
                  <a:pt x="3364" y="10985"/>
                </a:lnTo>
                <a:close/>
                <a:moveTo>
                  <a:pt x="2442" y="11907"/>
                </a:moveTo>
                <a:lnTo>
                  <a:pt x="3120" y="12586"/>
                </a:lnTo>
                <a:lnTo>
                  <a:pt x="2442" y="13264"/>
                </a:lnTo>
                <a:lnTo>
                  <a:pt x="1764" y="12586"/>
                </a:lnTo>
                <a:lnTo>
                  <a:pt x="2442" y="11907"/>
                </a:lnTo>
                <a:close/>
                <a:moveTo>
                  <a:pt x="4313" y="11907"/>
                </a:moveTo>
                <a:lnTo>
                  <a:pt x="4991" y="12586"/>
                </a:lnTo>
                <a:lnTo>
                  <a:pt x="4313" y="13264"/>
                </a:lnTo>
                <a:lnTo>
                  <a:pt x="3635" y="12586"/>
                </a:lnTo>
                <a:lnTo>
                  <a:pt x="4313" y="11907"/>
                </a:lnTo>
                <a:close/>
                <a:moveTo>
                  <a:pt x="6185" y="11907"/>
                </a:moveTo>
                <a:lnTo>
                  <a:pt x="6863" y="12586"/>
                </a:lnTo>
                <a:lnTo>
                  <a:pt x="6185" y="13264"/>
                </a:lnTo>
                <a:lnTo>
                  <a:pt x="5507" y="12586"/>
                </a:lnTo>
                <a:lnTo>
                  <a:pt x="6185" y="11907"/>
                </a:lnTo>
                <a:close/>
                <a:moveTo>
                  <a:pt x="8029" y="11907"/>
                </a:moveTo>
                <a:lnTo>
                  <a:pt x="8707" y="12586"/>
                </a:lnTo>
                <a:lnTo>
                  <a:pt x="8029" y="13264"/>
                </a:lnTo>
                <a:lnTo>
                  <a:pt x="7351" y="12586"/>
                </a:lnTo>
                <a:lnTo>
                  <a:pt x="8029" y="11907"/>
                </a:lnTo>
                <a:close/>
                <a:moveTo>
                  <a:pt x="9901" y="11907"/>
                </a:moveTo>
                <a:lnTo>
                  <a:pt x="10579" y="12586"/>
                </a:lnTo>
                <a:lnTo>
                  <a:pt x="9901" y="13264"/>
                </a:lnTo>
                <a:lnTo>
                  <a:pt x="9223" y="12586"/>
                </a:lnTo>
                <a:lnTo>
                  <a:pt x="9901" y="11907"/>
                </a:lnTo>
                <a:close/>
                <a:moveTo>
                  <a:pt x="1628" y="12992"/>
                </a:moveTo>
                <a:lnTo>
                  <a:pt x="2171" y="13535"/>
                </a:lnTo>
                <a:lnTo>
                  <a:pt x="1737" y="13969"/>
                </a:lnTo>
                <a:lnTo>
                  <a:pt x="1628" y="12992"/>
                </a:lnTo>
                <a:close/>
                <a:moveTo>
                  <a:pt x="10715" y="12992"/>
                </a:moveTo>
                <a:lnTo>
                  <a:pt x="10633" y="13969"/>
                </a:lnTo>
                <a:lnTo>
                  <a:pt x="10172" y="13535"/>
                </a:lnTo>
                <a:lnTo>
                  <a:pt x="10715" y="12992"/>
                </a:lnTo>
                <a:close/>
                <a:moveTo>
                  <a:pt x="3364" y="12857"/>
                </a:moveTo>
                <a:lnTo>
                  <a:pt x="4042" y="13535"/>
                </a:lnTo>
                <a:lnTo>
                  <a:pt x="3364" y="14213"/>
                </a:lnTo>
                <a:lnTo>
                  <a:pt x="2686" y="13535"/>
                </a:lnTo>
                <a:lnTo>
                  <a:pt x="3364" y="12857"/>
                </a:lnTo>
                <a:close/>
                <a:moveTo>
                  <a:pt x="5208" y="12857"/>
                </a:moveTo>
                <a:lnTo>
                  <a:pt x="5886" y="13535"/>
                </a:lnTo>
                <a:lnTo>
                  <a:pt x="5208" y="14213"/>
                </a:lnTo>
                <a:lnTo>
                  <a:pt x="4530" y="13535"/>
                </a:lnTo>
                <a:lnTo>
                  <a:pt x="5208" y="12857"/>
                </a:lnTo>
                <a:close/>
                <a:moveTo>
                  <a:pt x="7134" y="12857"/>
                </a:moveTo>
                <a:lnTo>
                  <a:pt x="7812" y="13535"/>
                </a:lnTo>
                <a:lnTo>
                  <a:pt x="7134" y="14213"/>
                </a:lnTo>
                <a:lnTo>
                  <a:pt x="6456" y="13535"/>
                </a:lnTo>
                <a:lnTo>
                  <a:pt x="7134" y="12857"/>
                </a:lnTo>
                <a:close/>
                <a:moveTo>
                  <a:pt x="8979" y="12857"/>
                </a:moveTo>
                <a:lnTo>
                  <a:pt x="9657" y="13535"/>
                </a:lnTo>
                <a:lnTo>
                  <a:pt x="8979" y="14213"/>
                </a:lnTo>
                <a:lnTo>
                  <a:pt x="8301" y="13535"/>
                </a:lnTo>
                <a:lnTo>
                  <a:pt x="8979" y="12857"/>
                </a:lnTo>
                <a:close/>
                <a:moveTo>
                  <a:pt x="8029" y="13779"/>
                </a:moveTo>
                <a:lnTo>
                  <a:pt x="8707" y="14457"/>
                </a:lnTo>
                <a:lnTo>
                  <a:pt x="8029" y="15135"/>
                </a:lnTo>
                <a:lnTo>
                  <a:pt x="7351" y="14457"/>
                </a:lnTo>
                <a:lnTo>
                  <a:pt x="8029" y="13779"/>
                </a:lnTo>
                <a:close/>
                <a:moveTo>
                  <a:pt x="2442" y="13806"/>
                </a:moveTo>
                <a:lnTo>
                  <a:pt x="3120" y="14484"/>
                </a:lnTo>
                <a:lnTo>
                  <a:pt x="2442" y="15162"/>
                </a:lnTo>
                <a:lnTo>
                  <a:pt x="1764" y="14484"/>
                </a:lnTo>
                <a:lnTo>
                  <a:pt x="2442" y="13806"/>
                </a:lnTo>
                <a:close/>
                <a:moveTo>
                  <a:pt x="3364" y="14728"/>
                </a:moveTo>
                <a:lnTo>
                  <a:pt x="3798" y="15162"/>
                </a:lnTo>
                <a:lnTo>
                  <a:pt x="2930" y="15162"/>
                </a:lnTo>
                <a:lnTo>
                  <a:pt x="3364" y="14728"/>
                </a:lnTo>
                <a:close/>
                <a:moveTo>
                  <a:pt x="4313" y="13806"/>
                </a:moveTo>
                <a:lnTo>
                  <a:pt x="4991" y="14484"/>
                </a:lnTo>
                <a:lnTo>
                  <a:pt x="4313" y="15162"/>
                </a:lnTo>
                <a:lnTo>
                  <a:pt x="3635" y="14484"/>
                </a:lnTo>
                <a:lnTo>
                  <a:pt x="4313" y="13806"/>
                </a:lnTo>
                <a:close/>
                <a:moveTo>
                  <a:pt x="5208" y="14728"/>
                </a:moveTo>
                <a:lnTo>
                  <a:pt x="5669" y="15162"/>
                </a:lnTo>
                <a:lnTo>
                  <a:pt x="4747" y="15162"/>
                </a:lnTo>
                <a:lnTo>
                  <a:pt x="5208" y="14728"/>
                </a:lnTo>
                <a:close/>
                <a:moveTo>
                  <a:pt x="6185" y="13806"/>
                </a:moveTo>
                <a:lnTo>
                  <a:pt x="6863" y="14484"/>
                </a:lnTo>
                <a:lnTo>
                  <a:pt x="6185" y="15162"/>
                </a:lnTo>
                <a:lnTo>
                  <a:pt x="5507" y="14484"/>
                </a:lnTo>
                <a:lnTo>
                  <a:pt x="6185" y="13806"/>
                </a:lnTo>
                <a:close/>
                <a:moveTo>
                  <a:pt x="7134" y="14728"/>
                </a:moveTo>
                <a:lnTo>
                  <a:pt x="7568" y="15162"/>
                </a:lnTo>
                <a:lnTo>
                  <a:pt x="6646" y="15162"/>
                </a:lnTo>
                <a:lnTo>
                  <a:pt x="7134" y="14728"/>
                </a:lnTo>
                <a:close/>
                <a:moveTo>
                  <a:pt x="9928" y="13779"/>
                </a:moveTo>
                <a:lnTo>
                  <a:pt x="10606" y="14457"/>
                </a:lnTo>
                <a:lnTo>
                  <a:pt x="10606" y="14484"/>
                </a:lnTo>
                <a:lnTo>
                  <a:pt x="9982" y="15162"/>
                </a:lnTo>
                <a:lnTo>
                  <a:pt x="9250" y="14457"/>
                </a:lnTo>
                <a:lnTo>
                  <a:pt x="9928" y="13779"/>
                </a:lnTo>
                <a:close/>
                <a:moveTo>
                  <a:pt x="1791" y="15054"/>
                </a:moveTo>
                <a:lnTo>
                  <a:pt x="1926" y="15189"/>
                </a:lnTo>
                <a:lnTo>
                  <a:pt x="1845" y="15189"/>
                </a:lnTo>
                <a:lnTo>
                  <a:pt x="1791" y="15054"/>
                </a:lnTo>
                <a:close/>
                <a:moveTo>
                  <a:pt x="8979" y="14728"/>
                </a:moveTo>
                <a:lnTo>
                  <a:pt x="9467" y="15189"/>
                </a:lnTo>
                <a:lnTo>
                  <a:pt x="8545" y="15189"/>
                </a:lnTo>
                <a:lnTo>
                  <a:pt x="8979" y="14728"/>
                </a:lnTo>
                <a:close/>
                <a:moveTo>
                  <a:pt x="10552" y="15054"/>
                </a:moveTo>
                <a:lnTo>
                  <a:pt x="10552" y="15189"/>
                </a:lnTo>
                <a:lnTo>
                  <a:pt x="10416" y="15189"/>
                </a:lnTo>
                <a:lnTo>
                  <a:pt x="10552" y="15054"/>
                </a:lnTo>
                <a:close/>
                <a:moveTo>
                  <a:pt x="12071" y="0"/>
                </a:moveTo>
                <a:lnTo>
                  <a:pt x="272" y="54"/>
                </a:lnTo>
                <a:cubicBezTo>
                  <a:pt x="218" y="54"/>
                  <a:pt x="136" y="81"/>
                  <a:pt x="82" y="136"/>
                </a:cubicBezTo>
                <a:cubicBezTo>
                  <a:pt x="1" y="217"/>
                  <a:pt x="1" y="271"/>
                  <a:pt x="1" y="353"/>
                </a:cubicBezTo>
                <a:lnTo>
                  <a:pt x="1330" y="15461"/>
                </a:lnTo>
                <a:cubicBezTo>
                  <a:pt x="1330" y="15596"/>
                  <a:pt x="1465" y="15705"/>
                  <a:pt x="1601" y="15705"/>
                </a:cubicBezTo>
                <a:lnTo>
                  <a:pt x="10823" y="15705"/>
                </a:lnTo>
                <a:cubicBezTo>
                  <a:pt x="10959" y="15705"/>
                  <a:pt x="11094" y="15596"/>
                  <a:pt x="11094" y="15434"/>
                </a:cubicBezTo>
                <a:lnTo>
                  <a:pt x="12369" y="271"/>
                </a:lnTo>
                <a:cubicBezTo>
                  <a:pt x="12342" y="244"/>
                  <a:pt x="12315" y="190"/>
                  <a:pt x="12288" y="109"/>
                </a:cubicBezTo>
                <a:cubicBezTo>
                  <a:pt x="12206" y="54"/>
                  <a:pt x="12152" y="0"/>
                  <a:pt x="12071" y="0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grpSp>
        <p:nvGrpSpPr>
          <p:cNvPr id="114" name="Google Shape;120;p2"/>
          <p:cNvGrpSpPr>
            <a:grpSpLocks/>
          </p:cNvGrpSpPr>
          <p:nvPr/>
        </p:nvGrpSpPr>
        <p:grpSpPr bwMode="auto">
          <a:xfrm>
            <a:off x="103188" y="3897313"/>
            <a:ext cx="1581150" cy="820737"/>
            <a:chOff x="103411" y="3896691"/>
            <a:chExt cx="1581004" cy="820892"/>
          </a:xfrm>
        </p:grpSpPr>
        <p:sp>
          <p:nvSpPr>
            <p:cNvPr id="115" name="Google Shape;121;p2"/>
            <p:cNvSpPr>
              <a:spLocks/>
            </p:cNvSpPr>
            <p:nvPr/>
          </p:nvSpPr>
          <p:spPr bwMode="auto">
            <a:xfrm>
              <a:off x="103411" y="3898278"/>
              <a:ext cx="804788" cy="163544"/>
            </a:xfrm>
            <a:custGeom>
              <a:avLst/>
              <a:gdLst/>
              <a:ahLst/>
              <a:cxnLst>
                <a:cxn ang="0">
                  <a:pos x="1655" y="0"/>
                </a:cxn>
                <a:cxn ang="0">
                  <a:pos x="1736" y="3689"/>
                </a:cxn>
                <a:cxn ang="0">
                  <a:pos x="18092" y="3689"/>
                </a:cxn>
                <a:cxn ang="0">
                  <a:pos x="18146" y="0"/>
                </a:cxn>
              </a:cxnLst>
              <a:rect l="0" t="0" r="r" b="b"/>
              <a:pathLst>
                <a:path w="18147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18092" y="3689"/>
                  </a:lnTo>
                  <a:lnTo>
                    <a:pt x="18146" y="0"/>
                  </a:lnTo>
                  <a:close/>
                </a:path>
              </a:pathLst>
            </a:custGeom>
            <a:solidFill>
              <a:srgbClr val="4981C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6" name="Google Shape;122;p2"/>
            <p:cNvSpPr>
              <a:spLocks/>
            </p:cNvSpPr>
            <p:nvPr/>
          </p:nvSpPr>
          <p:spPr bwMode="auto">
            <a:xfrm>
              <a:off x="819307" y="3896691"/>
              <a:ext cx="727008" cy="168307"/>
            </a:xfrm>
            <a:custGeom>
              <a:avLst/>
              <a:gdLst/>
              <a:ahLst/>
              <a:cxnLst>
                <a:cxn ang="0">
                  <a:pos x="5276" y="1"/>
                </a:cxn>
                <a:cxn ang="0">
                  <a:pos x="1059" y="61"/>
                </a:cxn>
                <a:cxn ang="0">
                  <a:pos x="1" y="1906"/>
                </a:cxn>
                <a:cxn ang="0">
                  <a:pos x="1493" y="3804"/>
                </a:cxn>
                <a:cxn ang="0">
                  <a:pos x="16384" y="3804"/>
                </a:cxn>
                <a:cxn ang="0">
                  <a:pos x="16384" y="3316"/>
                </a:cxn>
                <a:cxn ang="0">
                  <a:pos x="1656" y="3316"/>
                </a:cxn>
                <a:cxn ang="0">
                  <a:pos x="1656" y="604"/>
                </a:cxn>
                <a:cxn ang="0">
                  <a:pos x="15896" y="468"/>
                </a:cxn>
                <a:cxn ang="0">
                  <a:pos x="16302" y="468"/>
                </a:cxn>
                <a:cxn ang="0">
                  <a:pos x="16302" y="61"/>
                </a:cxn>
                <a:cxn ang="0">
                  <a:pos x="5276" y="1"/>
                </a:cxn>
              </a:cxnLst>
              <a:rect l="0" t="0" r="r" b="b"/>
              <a:pathLst>
                <a:path w="16384" h="3805" extrusionOk="0">
                  <a:moveTo>
                    <a:pt x="5276" y="1"/>
                  </a:moveTo>
                  <a:cubicBezTo>
                    <a:pt x="3018" y="1"/>
                    <a:pt x="1258" y="16"/>
                    <a:pt x="1059" y="61"/>
                  </a:cubicBezTo>
                  <a:cubicBezTo>
                    <a:pt x="543" y="170"/>
                    <a:pt x="1" y="821"/>
                    <a:pt x="1" y="1906"/>
                  </a:cubicBezTo>
                  <a:cubicBezTo>
                    <a:pt x="1" y="2991"/>
                    <a:pt x="706" y="3804"/>
                    <a:pt x="1493" y="3804"/>
                  </a:cubicBezTo>
                  <a:lnTo>
                    <a:pt x="16384" y="3804"/>
                  </a:lnTo>
                  <a:lnTo>
                    <a:pt x="16384" y="3316"/>
                  </a:lnTo>
                  <a:lnTo>
                    <a:pt x="1656" y="3316"/>
                  </a:lnTo>
                  <a:lnTo>
                    <a:pt x="1656" y="604"/>
                  </a:lnTo>
                  <a:lnTo>
                    <a:pt x="15896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3" y="1"/>
                    <a:pt x="5276" y="1"/>
                  </a:cubicBezTo>
                  <a:close/>
                </a:path>
              </a:pathLst>
            </a:custGeom>
            <a:solidFill>
              <a:srgbClr val="3D6CB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7" name="Google Shape;123;p2"/>
            <p:cNvSpPr>
              <a:spLocks/>
            </p:cNvSpPr>
            <p:nvPr/>
          </p:nvSpPr>
          <p:spPr bwMode="auto">
            <a:xfrm>
              <a:off x="843118" y="3907805"/>
              <a:ext cx="682562" cy="142902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085" y="41"/>
                </a:cxn>
                <a:cxn ang="0">
                  <a:pos x="733" y="177"/>
                </a:cxn>
                <a:cxn ang="0">
                  <a:pos x="28" y="1750"/>
                </a:cxn>
                <a:cxn ang="0">
                  <a:pos x="733" y="3106"/>
                </a:cxn>
                <a:cxn ang="0">
                  <a:pos x="1140" y="3242"/>
                </a:cxn>
                <a:cxn ang="0">
                  <a:pos x="1628" y="3215"/>
                </a:cxn>
                <a:cxn ang="0">
                  <a:pos x="3771" y="2998"/>
                </a:cxn>
                <a:cxn ang="0">
                  <a:pos x="15325" y="2998"/>
                </a:cxn>
                <a:cxn ang="0">
                  <a:pos x="15081" y="2537"/>
                </a:cxn>
                <a:cxn ang="0">
                  <a:pos x="15054" y="2265"/>
                </a:cxn>
                <a:cxn ang="0">
                  <a:pos x="14973" y="1886"/>
                </a:cxn>
                <a:cxn ang="0">
                  <a:pos x="14946" y="1696"/>
                </a:cxn>
                <a:cxn ang="0">
                  <a:pos x="14946" y="1533"/>
                </a:cxn>
                <a:cxn ang="0">
                  <a:pos x="14946" y="1343"/>
                </a:cxn>
                <a:cxn ang="0">
                  <a:pos x="14973" y="1126"/>
                </a:cxn>
                <a:cxn ang="0">
                  <a:pos x="15081" y="773"/>
                </a:cxn>
                <a:cxn ang="0">
                  <a:pos x="15190" y="502"/>
                </a:cxn>
                <a:cxn ang="0">
                  <a:pos x="15380" y="204"/>
                </a:cxn>
                <a:cxn ang="0">
                  <a:pos x="3771" y="204"/>
                </a:cxn>
                <a:cxn ang="0">
                  <a:pos x="1547" y="41"/>
                </a:cxn>
                <a:cxn ang="0">
                  <a:pos x="1326" y="0"/>
                </a:cxn>
              </a:cxnLst>
              <a:rect l="0" t="0" r="r" b="b"/>
              <a:pathLst>
                <a:path w="15380" h="3242" extrusionOk="0">
                  <a:moveTo>
                    <a:pt x="1326" y="0"/>
                  </a:moveTo>
                  <a:cubicBezTo>
                    <a:pt x="1248" y="0"/>
                    <a:pt x="1167" y="14"/>
                    <a:pt x="1085" y="41"/>
                  </a:cubicBezTo>
                  <a:cubicBezTo>
                    <a:pt x="977" y="68"/>
                    <a:pt x="841" y="95"/>
                    <a:pt x="733" y="177"/>
                  </a:cubicBezTo>
                  <a:cubicBezTo>
                    <a:pt x="299" y="394"/>
                    <a:pt x="0" y="990"/>
                    <a:pt x="28" y="1750"/>
                  </a:cubicBezTo>
                  <a:cubicBezTo>
                    <a:pt x="55" y="2482"/>
                    <a:pt x="380" y="2916"/>
                    <a:pt x="733" y="3106"/>
                  </a:cubicBezTo>
                  <a:cubicBezTo>
                    <a:pt x="868" y="3188"/>
                    <a:pt x="1004" y="3242"/>
                    <a:pt x="1140" y="3242"/>
                  </a:cubicBezTo>
                  <a:cubicBezTo>
                    <a:pt x="1302" y="3242"/>
                    <a:pt x="1492" y="3242"/>
                    <a:pt x="1628" y="3215"/>
                  </a:cubicBezTo>
                  <a:cubicBezTo>
                    <a:pt x="2333" y="3106"/>
                    <a:pt x="3038" y="2998"/>
                    <a:pt x="3771" y="2998"/>
                  </a:cubicBezTo>
                  <a:lnTo>
                    <a:pt x="15325" y="2998"/>
                  </a:lnTo>
                  <a:cubicBezTo>
                    <a:pt x="15325" y="2998"/>
                    <a:pt x="15190" y="2808"/>
                    <a:pt x="15081" y="2537"/>
                  </a:cubicBezTo>
                  <a:cubicBezTo>
                    <a:pt x="15054" y="2482"/>
                    <a:pt x="15027" y="2401"/>
                    <a:pt x="15054" y="2265"/>
                  </a:cubicBezTo>
                  <a:cubicBezTo>
                    <a:pt x="15000" y="2157"/>
                    <a:pt x="15000" y="2021"/>
                    <a:pt x="14973" y="1886"/>
                  </a:cubicBezTo>
                  <a:cubicBezTo>
                    <a:pt x="14946" y="1831"/>
                    <a:pt x="14946" y="1750"/>
                    <a:pt x="14946" y="1696"/>
                  </a:cubicBezTo>
                  <a:lnTo>
                    <a:pt x="14946" y="1533"/>
                  </a:lnTo>
                  <a:lnTo>
                    <a:pt x="14946" y="1343"/>
                  </a:lnTo>
                  <a:cubicBezTo>
                    <a:pt x="14946" y="1289"/>
                    <a:pt x="14973" y="1180"/>
                    <a:pt x="14973" y="1126"/>
                  </a:cubicBezTo>
                  <a:cubicBezTo>
                    <a:pt x="15027" y="990"/>
                    <a:pt x="15054" y="882"/>
                    <a:pt x="15081" y="773"/>
                  </a:cubicBezTo>
                  <a:cubicBezTo>
                    <a:pt x="15108" y="665"/>
                    <a:pt x="15163" y="584"/>
                    <a:pt x="15190" y="502"/>
                  </a:cubicBezTo>
                  <a:cubicBezTo>
                    <a:pt x="15298" y="312"/>
                    <a:pt x="15380" y="204"/>
                    <a:pt x="15380" y="204"/>
                  </a:cubicBezTo>
                  <a:lnTo>
                    <a:pt x="3771" y="204"/>
                  </a:lnTo>
                  <a:cubicBezTo>
                    <a:pt x="3011" y="204"/>
                    <a:pt x="2306" y="123"/>
                    <a:pt x="1547" y="41"/>
                  </a:cubicBezTo>
                  <a:cubicBezTo>
                    <a:pt x="1479" y="14"/>
                    <a:pt x="1404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8" name="Google Shape;124;p2"/>
            <p:cNvSpPr>
              <a:spLocks/>
            </p:cNvSpPr>
            <p:nvPr/>
          </p:nvSpPr>
          <p:spPr bwMode="auto">
            <a:xfrm>
              <a:off x="862166" y="3939561"/>
              <a:ext cx="188895" cy="11115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0" y="244"/>
                </a:cxn>
                <a:cxn ang="0">
                  <a:pos x="597" y="247"/>
                </a:cxn>
                <a:cxn ang="0">
                  <a:pos x="4232" y="163"/>
                </a:cxn>
                <a:cxn ang="0">
                  <a:pos x="163" y="0"/>
                </a:cxn>
              </a:cxnLst>
              <a:rect l="0" t="0" r="r" b="b"/>
              <a:pathLst>
                <a:path w="4232" h="248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220" y="247"/>
                    <a:pt x="597" y="247"/>
                  </a:cubicBezTo>
                  <a:cubicBezTo>
                    <a:pt x="1351" y="247"/>
                    <a:pt x="2731" y="235"/>
                    <a:pt x="4232" y="163"/>
                  </a:cubicBezTo>
                  <a:cubicBezTo>
                    <a:pt x="3527" y="136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9" name="Google Shape;125;p2"/>
            <p:cNvSpPr>
              <a:spLocks/>
            </p:cNvSpPr>
            <p:nvPr/>
          </p:nvSpPr>
          <p:spPr bwMode="auto">
            <a:xfrm>
              <a:off x="863753" y="3964966"/>
              <a:ext cx="150799" cy="12702"/>
            </a:xfrm>
            <a:custGeom>
              <a:avLst/>
              <a:gdLst/>
              <a:ahLst/>
              <a:cxnLst>
                <a:cxn ang="0">
                  <a:pos x="136" y="1"/>
                </a:cxn>
                <a:cxn ang="0">
                  <a:pos x="1" y="272"/>
                </a:cxn>
                <a:cxn ang="0">
                  <a:pos x="275" y="274"/>
                </a:cxn>
                <a:cxn ang="0">
                  <a:pos x="3391" y="137"/>
                </a:cxn>
                <a:cxn ang="0">
                  <a:pos x="136" y="1"/>
                </a:cxn>
              </a:cxnLst>
              <a:rect l="0" t="0" r="r" b="b"/>
              <a:pathLst>
                <a:path w="3392" h="274" extrusionOk="0">
                  <a:moveTo>
                    <a:pt x="136" y="1"/>
                  </a:moveTo>
                  <a:lnTo>
                    <a:pt x="1" y="272"/>
                  </a:lnTo>
                  <a:cubicBezTo>
                    <a:pt x="1" y="272"/>
                    <a:pt x="99" y="274"/>
                    <a:pt x="275" y="274"/>
                  </a:cubicBezTo>
                  <a:cubicBezTo>
                    <a:pt x="802" y="274"/>
                    <a:pt x="2028" y="259"/>
                    <a:pt x="3391" y="137"/>
                  </a:cubicBezTo>
                  <a:cubicBezTo>
                    <a:pt x="2686" y="82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0" name="Google Shape;126;p2"/>
            <p:cNvSpPr>
              <a:spLocks/>
            </p:cNvSpPr>
            <p:nvPr/>
          </p:nvSpPr>
          <p:spPr bwMode="auto">
            <a:xfrm>
              <a:off x="855817" y="3999897"/>
              <a:ext cx="128575" cy="11115"/>
            </a:xfrm>
            <a:custGeom>
              <a:avLst/>
              <a:gdLst/>
              <a:ahLst/>
              <a:cxnLst>
                <a:cxn ang="0">
                  <a:pos x="164" y="1"/>
                </a:cxn>
                <a:cxn ang="0">
                  <a:pos x="1" y="245"/>
                </a:cxn>
                <a:cxn ang="0">
                  <a:pos x="330" y="250"/>
                </a:cxn>
                <a:cxn ang="0">
                  <a:pos x="2876" y="55"/>
                </a:cxn>
                <a:cxn ang="0">
                  <a:pos x="164" y="1"/>
                </a:cxn>
              </a:cxnLst>
              <a:rect l="0" t="0" r="r" b="b"/>
              <a:pathLst>
                <a:path w="2876" h="250" extrusionOk="0">
                  <a:moveTo>
                    <a:pt x="164" y="1"/>
                  </a:moveTo>
                  <a:lnTo>
                    <a:pt x="1" y="245"/>
                  </a:lnTo>
                  <a:cubicBezTo>
                    <a:pt x="1" y="245"/>
                    <a:pt x="119" y="250"/>
                    <a:pt x="330" y="250"/>
                  </a:cubicBezTo>
                  <a:cubicBezTo>
                    <a:pt x="805" y="250"/>
                    <a:pt x="1749" y="224"/>
                    <a:pt x="2876" y="55"/>
                  </a:cubicBezTo>
                  <a:cubicBezTo>
                    <a:pt x="2171" y="28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1" name="Google Shape;127;p2"/>
            <p:cNvSpPr>
              <a:spLocks/>
            </p:cNvSpPr>
            <p:nvPr/>
          </p:nvSpPr>
          <p:spPr bwMode="auto">
            <a:xfrm>
              <a:off x="1193922" y="3930034"/>
              <a:ext cx="322233" cy="12702"/>
            </a:xfrm>
            <a:custGeom>
              <a:avLst/>
              <a:gdLst/>
              <a:ahLst/>
              <a:cxnLst>
                <a:cxn ang="0">
                  <a:pos x="7243" y="0"/>
                </a:cxn>
                <a:cxn ang="0">
                  <a:pos x="1" y="190"/>
                </a:cxn>
                <a:cxn ang="0">
                  <a:pos x="3653" y="282"/>
                </a:cxn>
                <a:cxn ang="0">
                  <a:pos x="7134" y="272"/>
                </a:cxn>
                <a:cxn ang="0">
                  <a:pos x="7243" y="0"/>
                </a:cxn>
              </a:cxnLst>
              <a:rect l="0" t="0" r="r" b="b"/>
              <a:pathLst>
                <a:path w="7243" h="283" extrusionOk="0">
                  <a:moveTo>
                    <a:pt x="7243" y="0"/>
                  </a:moveTo>
                  <a:cubicBezTo>
                    <a:pt x="5507" y="0"/>
                    <a:pt x="1221" y="0"/>
                    <a:pt x="1" y="190"/>
                  </a:cubicBezTo>
                  <a:cubicBezTo>
                    <a:pt x="483" y="266"/>
                    <a:pt x="2037" y="282"/>
                    <a:pt x="3653" y="282"/>
                  </a:cubicBezTo>
                  <a:cubicBezTo>
                    <a:pt x="4946" y="282"/>
                    <a:pt x="6278" y="272"/>
                    <a:pt x="7134" y="272"/>
                  </a:cubicBezTo>
                  <a:cubicBezTo>
                    <a:pt x="7161" y="190"/>
                    <a:pt x="7188" y="82"/>
                    <a:pt x="724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2" name="Google Shape;128;p2"/>
            <p:cNvSpPr>
              <a:spLocks/>
            </p:cNvSpPr>
            <p:nvPr/>
          </p:nvSpPr>
          <p:spPr bwMode="auto">
            <a:xfrm>
              <a:off x="1338372" y="3957027"/>
              <a:ext cx="166672" cy="9527"/>
            </a:xfrm>
            <a:custGeom>
              <a:avLst/>
              <a:gdLst/>
              <a:ahLst/>
              <a:cxnLst>
                <a:cxn ang="0">
                  <a:pos x="3771" y="0"/>
                </a:cxn>
                <a:cxn ang="0">
                  <a:pos x="3771" y="0"/>
                </a:cxn>
                <a:cxn ang="0">
                  <a:pos x="0" y="136"/>
                </a:cxn>
                <a:cxn ang="0">
                  <a:pos x="3743" y="217"/>
                </a:cxn>
                <a:cxn ang="0">
                  <a:pos x="3771" y="0"/>
                </a:cxn>
              </a:cxnLst>
              <a:rect l="0" t="0" r="r" b="b"/>
              <a:pathLst>
                <a:path w="3771" h="218" extrusionOk="0">
                  <a:moveTo>
                    <a:pt x="3771" y="0"/>
                  </a:moveTo>
                  <a:lnTo>
                    <a:pt x="3771" y="0"/>
                  </a:lnTo>
                  <a:cubicBezTo>
                    <a:pt x="2252" y="27"/>
                    <a:pt x="678" y="54"/>
                    <a:pt x="0" y="136"/>
                  </a:cubicBezTo>
                  <a:cubicBezTo>
                    <a:pt x="489" y="190"/>
                    <a:pt x="2062" y="217"/>
                    <a:pt x="3743" y="217"/>
                  </a:cubicBezTo>
                  <a:cubicBezTo>
                    <a:pt x="3743" y="163"/>
                    <a:pt x="3771" y="54"/>
                    <a:pt x="3771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3" name="Google Shape;129;p2"/>
            <p:cNvSpPr>
              <a:spLocks/>
            </p:cNvSpPr>
            <p:nvPr/>
          </p:nvSpPr>
          <p:spPr bwMode="auto">
            <a:xfrm>
              <a:off x="1408216" y="3982432"/>
              <a:ext cx="96828" cy="11114"/>
            </a:xfrm>
            <a:custGeom>
              <a:avLst/>
              <a:gdLst/>
              <a:ahLst/>
              <a:cxnLst>
                <a:cxn ang="0">
                  <a:pos x="2198" y="1"/>
                </a:cxn>
                <a:cxn ang="0">
                  <a:pos x="1" y="136"/>
                </a:cxn>
                <a:cxn ang="0">
                  <a:pos x="2198" y="245"/>
                </a:cxn>
                <a:cxn ang="0">
                  <a:pos x="2198" y="1"/>
                </a:cxn>
              </a:cxnLst>
              <a:rect l="0" t="0" r="r" b="b"/>
              <a:pathLst>
                <a:path w="2198" h="245" extrusionOk="0">
                  <a:moveTo>
                    <a:pt x="2198" y="1"/>
                  </a:moveTo>
                  <a:cubicBezTo>
                    <a:pt x="1248" y="28"/>
                    <a:pt x="435" y="55"/>
                    <a:pt x="1" y="136"/>
                  </a:cubicBezTo>
                  <a:cubicBezTo>
                    <a:pt x="299" y="191"/>
                    <a:pt x="1167" y="245"/>
                    <a:pt x="2198" y="245"/>
                  </a:cubicBezTo>
                  <a:cubicBezTo>
                    <a:pt x="2198" y="163"/>
                    <a:pt x="2170" y="109"/>
                    <a:pt x="2198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4" name="Google Shape;130;p2"/>
            <p:cNvSpPr>
              <a:spLocks/>
            </p:cNvSpPr>
            <p:nvPr/>
          </p:nvSpPr>
          <p:spPr bwMode="auto">
            <a:xfrm>
              <a:off x="1263766" y="4007837"/>
              <a:ext cx="249215" cy="11114"/>
            </a:xfrm>
            <a:custGeom>
              <a:avLst/>
              <a:gdLst/>
              <a:ahLst/>
              <a:cxnLst>
                <a:cxn ang="0">
                  <a:pos x="5480" y="0"/>
                </a:cxn>
                <a:cxn ang="0">
                  <a:pos x="1" y="163"/>
                </a:cxn>
                <a:cxn ang="0">
                  <a:pos x="5588" y="272"/>
                </a:cxn>
                <a:cxn ang="0">
                  <a:pos x="5480" y="0"/>
                </a:cxn>
              </a:cxnLst>
              <a:rect l="0" t="0" r="r" b="b"/>
              <a:pathLst>
                <a:path w="5589" h="272" extrusionOk="0">
                  <a:moveTo>
                    <a:pt x="5480" y="0"/>
                  </a:moveTo>
                  <a:cubicBezTo>
                    <a:pt x="3527" y="0"/>
                    <a:pt x="923" y="27"/>
                    <a:pt x="1" y="163"/>
                  </a:cubicBezTo>
                  <a:cubicBezTo>
                    <a:pt x="679" y="272"/>
                    <a:pt x="3500" y="272"/>
                    <a:pt x="5588" y="272"/>
                  </a:cubicBezTo>
                  <a:cubicBezTo>
                    <a:pt x="5561" y="217"/>
                    <a:pt x="5534" y="136"/>
                    <a:pt x="5480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5" name="Google Shape;131;p2"/>
            <p:cNvSpPr>
              <a:spLocks/>
            </p:cNvSpPr>
            <p:nvPr/>
          </p:nvSpPr>
          <p:spPr bwMode="auto">
            <a:xfrm>
              <a:off x="839943" y="3915745"/>
              <a:ext cx="34922" cy="131787"/>
            </a:xfrm>
            <a:custGeom>
              <a:avLst/>
              <a:gdLst/>
              <a:ahLst/>
              <a:cxnLst>
                <a:cxn ang="0">
                  <a:pos x="787" y="1"/>
                </a:cxn>
                <a:cxn ang="0">
                  <a:pos x="81" y="1601"/>
                </a:cxn>
                <a:cxn ang="0">
                  <a:pos x="787" y="2957"/>
                </a:cxn>
                <a:cxn ang="0">
                  <a:pos x="787" y="1"/>
                </a:cxn>
              </a:cxnLst>
              <a:rect l="0" t="0" r="r" b="b"/>
              <a:pathLst>
                <a:path w="787" h="2958" extrusionOk="0">
                  <a:moveTo>
                    <a:pt x="787" y="1"/>
                  </a:moveTo>
                  <a:cubicBezTo>
                    <a:pt x="353" y="245"/>
                    <a:pt x="0" y="787"/>
                    <a:pt x="81" y="1601"/>
                  </a:cubicBezTo>
                  <a:cubicBezTo>
                    <a:pt x="109" y="2306"/>
                    <a:pt x="407" y="2740"/>
                    <a:pt x="787" y="2957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6" name="Google Shape;132;p2"/>
            <p:cNvSpPr>
              <a:spLocks/>
            </p:cNvSpPr>
            <p:nvPr/>
          </p:nvSpPr>
          <p:spPr bwMode="auto">
            <a:xfrm>
              <a:off x="406595" y="3944325"/>
              <a:ext cx="347631" cy="73039"/>
            </a:xfrm>
            <a:custGeom>
              <a:avLst/>
              <a:gdLst/>
              <a:ahLst/>
              <a:cxnLst>
                <a:cxn ang="0">
                  <a:pos x="379" y="1"/>
                </a:cxn>
                <a:cxn ang="0">
                  <a:pos x="28" y="849"/>
                </a:cxn>
                <a:cxn ang="0">
                  <a:pos x="624" y="1635"/>
                </a:cxn>
                <a:cxn ang="0">
                  <a:pos x="7839" y="1635"/>
                </a:cxn>
                <a:cxn ang="0">
                  <a:pos x="7568" y="767"/>
                </a:cxn>
                <a:cxn ang="0">
                  <a:pos x="7812" y="8"/>
                </a:cxn>
                <a:cxn ang="0">
                  <a:pos x="380" y="8"/>
                </a:cxn>
                <a:cxn ang="0">
                  <a:pos x="379" y="1"/>
                </a:cxn>
              </a:cxnLst>
              <a:rect l="0" t="0" r="r" b="b"/>
              <a:pathLst>
                <a:path w="7840" h="1636" extrusionOk="0">
                  <a:moveTo>
                    <a:pt x="379" y="1"/>
                  </a:moveTo>
                  <a:cubicBezTo>
                    <a:pt x="351" y="1"/>
                    <a:pt x="77" y="256"/>
                    <a:pt x="28" y="849"/>
                  </a:cubicBezTo>
                  <a:cubicBezTo>
                    <a:pt x="0" y="1310"/>
                    <a:pt x="434" y="1635"/>
                    <a:pt x="624" y="1635"/>
                  </a:cubicBezTo>
                  <a:lnTo>
                    <a:pt x="7839" y="1635"/>
                  </a:lnTo>
                  <a:cubicBezTo>
                    <a:pt x="7839" y="1635"/>
                    <a:pt x="7568" y="1147"/>
                    <a:pt x="7568" y="767"/>
                  </a:cubicBezTo>
                  <a:cubicBezTo>
                    <a:pt x="7568" y="360"/>
                    <a:pt x="7812" y="8"/>
                    <a:pt x="7812" y="8"/>
                  </a:cubicBezTo>
                  <a:lnTo>
                    <a:pt x="380" y="8"/>
                  </a:lnTo>
                  <a:cubicBezTo>
                    <a:pt x="383" y="3"/>
                    <a:pt x="382" y="1"/>
                    <a:pt x="379" y="1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7" name="Google Shape;133;p2"/>
            <p:cNvSpPr>
              <a:spLocks/>
            </p:cNvSpPr>
            <p:nvPr/>
          </p:nvSpPr>
          <p:spPr bwMode="auto">
            <a:xfrm>
              <a:off x="103411" y="3899867"/>
              <a:ext cx="161910" cy="163543"/>
            </a:xfrm>
            <a:custGeom>
              <a:avLst/>
              <a:gdLst/>
              <a:ahLst/>
              <a:cxnLst>
                <a:cxn ang="0">
                  <a:pos x="1655" y="0"/>
                </a:cxn>
                <a:cxn ang="0">
                  <a:pos x="1736" y="3689"/>
                </a:cxn>
                <a:cxn ang="0">
                  <a:pos x="3445" y="3689"/>
                </a:cxn>
                <a:cxn ang="0">
                  <a:pos x="3635" y="0"/>
                </a:cxn>
              </a:cxnLst>
              <a:rect l="0" t="0" r="r" b="b"/>
              <a:pathLst>
                <a:path w="3635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3445" y="3689"/>
                  </a:lnTo>
                  <a:cubicBezTo>
                    <a:pt x="2631" y="1980"/>
                    <a:pt x="3147" y="705"/>
                    <a:pt x="3635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" name="Google Shape;134;p2"/>
            <p:cNvSpPr>
              <a:spLocks/>
            </p:cNvSpPr>
            <p:nvPr/>
          </p:nvSpPr>
          <p:spPr bwMode="auto">
            <a:xfrm>
              <a:off x="201827" y="4061822"/>
              <a:ext cx="806376" cy="163543"/>
            </a:xfrm>
            <a:custGeom>
              <a:avLst/>
              <a:gdLst/>
              <a:ahLst/>
              <a:cxnLst>
                <a:cxn ang="0">
                  <a:pos x="1682" y="1"/>
                </a:cxn>
                <a:cxn ang="0">
                  <a:pos x="1736" y="3690"/>
                </a:cxn>
                <a:cxn ang="0">
                  <a:pos x="18146" y="3690"/>
                </a:cxn>
                <a:cxn ang="0">
                  <a:pos x="18173" y="1"/>
                </a:cxn>
              </a:cxnLst>
              <a:rect l="0" t="0" r="r" b="b"/>
              <a:pathLst>
                <a:path w="18174" h="3690" extrusionOk="0">
                  <a:moveTo>
                    <a:pt x="1682" y="1"/>
                  </a:moveTo>
                  <a:cubicBezTo>
                    <a:pt x="489" y="1"/>
                    <a:pt x="0" y="3690"/>
                    <a:pt x="1736" y="3690"/>
                  </a:cubicBezTo>
                  <a:lnTo>
                    <a:pt x="18146" y="3690"/>
                  </a:lnTo>
                  <a:lnTo>
                    <a:pt x="18173" y="1"/>
                  </a:ln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9" name="Google Shape;135;p2"/>
            <p:cNvSpPr>
              <a:spLocks/>
            </p:cNvSpPr>
            <p:nvPr/>
          </p:nvSpPr>
          <p:spPr bwMode="auto">
            <a:xfrm>
              <a:off x="920898" y="4058647"/>
              <a:ext cx="725421" cy="169894"/>
            </a:xfrm>
            <a:custGeom>
              <a:avLst/>
              <a:gdLst/>
              <a:ahLst/>
              <a:cxnLst>
                <a:cxn ang="0">
                  <a:pos x="5267" y="1"/>
                </a:cxn>
                <a:cxn ang="0">
                  <a:pos x="1031" y="61"/>
                </a:cxn>
                <a:cxn ang="0">
                  <a:pos x="0" y="1905"/>
                </a:cxn>
                <a:cxn ang="0">
                  <a:pos x="1492" y="3804"/>
                </a:cxn>
                <a:cxn ang="0">
                  <a:pos x="16356" y="3804"/>
                </a:cxn>
                <a:cxn ang="0">
                  <a:pos x="16356" y="3316"/>
                </a:cxn>
                <a:cxn ang="0">
                  <a:pos x="1655" y="3316"/>
                </a:cxn>
                <a:cxn ang="0">
                  <a:pos x="1655" y="603"/>
                </a:cxn>
                <a:cxn ang="0">
                  <a:pos x="15895" y="468"/>
                </a:cxn>
                <a:cxn ang="0">
                  <a:pos x="16302" y="468"/>
                </a:cxn>
                <a:cxn ang="0">
                  <a:pos x="16302" y="61"/>
                </a:cxn>
                <a:cxn ang="0">
                  <a:pos x="5267" y="1"/>
                </a:cxn>
              </a:cxnLst>
              <a:rect l="0" t="0" r="r" b="b"/>
              <a:pathLst>
                <a:path w="16357" h="3804" extrusionOk="0">
                  <a:moveTo>
                    <a:pt x="5267" y="1"/>
                  </a:moveTo>
                  <a:cubicBezTo>
                    <a:pt x="3005" y="1"/>
                    <a:pt x="1239" y="16"/>
                    <a:pt x="1031" y="61"/>
                  </a:cubicBezTo>
                  <a:cubicBezTo>
                    <a:pt x="543" y="169"/>
                    <a:pt x="0" y="820"/>
                    <a:pt x="0" y="1905"/>
                  </a:cubicBezTo>
                  <a:cubicBezTo>
                    <a:pt x="0" y="2936"/>
                    <a:pt x="706" y="3804"/>
                    <a:pt x="1492" y="3804"/>
                  </a:cubicBezTo>
                  <a:lnTo>
                    <a:pt x="16356" y="3804"/>
                  </a:lnTo>
                  <a:lnTo>
                    <a:pt x="16356" y="3316"/>
                  </a:lnTo>
                  <a:lnTo>
                    <a:pt x="1655" y="3316"/>
                  </a:lnTo>
                  <a:lnTo>
                    <a:pt x="1655" y="603"/>
                  </a:lnTo>
                  <a:lnTo>
                    <a:pt x="15895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2" y="1"/>
                    <a:pt x="5267" y="1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0" name="Google Shape;136;p2"/>
            <p:cNvSpPr>
              <a:spLocks/>
            </p:cNvSpPr>
            <p:nvPr/>
          </p:nvSpPr>
          <p:spPr bwMode="auto">
            <a:xfrm>
              <a:off x="944708" y="4072936"/>
              <a:ext cx="682562" cy="142902"/>
            </a:xfrm>
            <a:custGeom>
              <a:avLst/>
              <a:gdLst/>
              <a:ahLst/>
              <a:cxnLst>
                <a:cxn ang="0">
                  <a:pos x="1327" y="1"/>
                </a:cxn>
                <a:cxn ang="0">
                  <a:pos x="1086" y="21"/>
                </a:cxn>
                <a:cxn ang="0">
                  <a:pos x="733" y="130"/>
                </a:cxn>
                <a:cxn ang="0">
                  <a:pos x="28" y="1730"/>
                </a:cxn>
                <a:cxn ang="0">
                  <a:pos x="733" y="3086"/>
                </a:cxn>
                <a:cxn ang="0">
                  <a:pos x="1140" y="3222"/>
                </a:cxn>
                <a:cxn ang="0">
                  <a:pos x="1628" y="3167"/>
                </a:cxn>
                <a:cxn ang="0">
                  <a:pos x="3744" y="2978"/>
                </a:cxn>
                <a:cxn ang="0">
                  <a:pos x="15326" y="2978"/>
                </a:cxn>
                <a:cxn ang="0">
                  <a:pos x="15082" y="2489"/>
                </a:cxn>
                <a:cxn ang="0">
                  <a:pos x="15000" y="2272"/>
                </a:cxn>
                <a:cxn ang="0">
                  <a:pos x="14946" y="1893"/>
                </a:cxn>
                <a:cxn ang="0">
                  <a:pos x="14919" y="1676"/>
                </a:cxn>
                <a:cxn ang="0">
                  <a:pos x="14919" y="1513"/>
                </a:cxn>
                <a:cxn ang="0">
                  <a:pos x="14919" y="1350"/>
                </a:cxn>
                <a:cxn ang="0">
                  <a:pos x="14946" y="1106"/>
                </a:cxn>
                <a:cxn ang="0">
                  <a:pos x="15055" y="781"/>
                </a:cxn>
                <a:cxn ang="0">
                  <a:pos x="15190" y="509"/>
                </a:cxn>
                <a:cxn ang="0">
                  <a:pos x="15380" y="184"/>
                </a:cxn>
                <a:cxn ang="0">
                  <a:pos x="3744" y="184"/>
                </a:cxn>
                <a:cxn ang="0">
                  <a:pos x="1547" y="21"/>
                </a:cxn>
                <a:cxn ang="0">
                  <a:pos x="1327" y="1"/>
                </a:cxn>
              </a:cxnLst>
              <a:rect l="0" t="0" r="r" b="b"/>
              <a:pathLst>
                <a:path w="15381" h="3222" extrusionOk="0">
                  <a:moveTo>
                    <a:pt x="1327" y="1"/>
                  </a:moveTo>
                  <a:cubicBezTo>
                    <a:pt x="1249" y="1"/>
                    <a:pt x="1167" y="8"/>
                    <a:pt x="1086" y="21"/>
                  </a:cubicBezTo>
                  <a:cubicBezTo>
                    <a:pt x="977" y="21"/>
                    <a:pt x="842" y="48"/>
                    <a:pt x="733" y="130"/>
                  </a:cubicBezTo>
                  <a:cubicBezTo>
                    <a:pt x="299" y="374"/>
                    <a:pt x="1" y="943"/>
                    <a:pt x="28" y="1730"/>
                  </a:cubicBezTo>
                  <a:cubicBezTo>
                    <a:pt x="55" y="2435"/>
                    <a:pt x="353" y="2869"/>
                    <a:pt x="733" y="3086"/>
                  </a:cubicBezTo>
                  <a:cubicBezTo>
                    <a:pt x="869" y="3140"/>
                    <a:pt x="1004" y="3222"/>
                    <a:pt x="1140" y="3222"/>
                  </a:cubicBezTo>
                  <a:cubicBezTo>
                    <a:pt x="1303" y="3222"/>
                    <a:pt x="1493" y="3222"/>
                    <a:pt x="1628" y="3167"/>
                  </a:cubicBezTo>
                  <a:cubicBezTo>
                    <a:pt x="2334" y="3086"/>
                    <a:pt x="3039" y="2978"/>
                    <a:pt x="3744" y="2978"/>
                  </a:cubicBezTo>
                  <a:lnTo>
                    <a:pt x="15326" y="2978"/>
                  </a:lnTo>
                  <a:cubicBezTo>
                    <a:pt x="15326" y="2978"/>
                    <a:pt x="15190" y="2761"/>
                    <a:pt x="15082" y="2489"/>
                  </a:cubicBezTo>
                  <a:cubicBezTo>
                    <a:pt x="15055" y="2435"/>
                    <a:pt x="15000" y="2327"/>
                    <a:pt x="15000" y="2272"/>
                  </a:cubicBezTo>
                  <a:cubicBezTo>
                    <a:pt x="14973" y="2164"/>
                    <a:pt x="14973" y="2028"/>
                    <a:pt x="14946" y="1893"/>
                  </a:cubicBezTo>
                  <a:cubicBezTo>
                    <a:pt x="14919" y="1811"/>
                    <a:pt x="14919" y="1757"/>
                    <a:pt x="14919" y="1676"/>
                  </a:cubicBezTo>
                  <a:lnTo>
                    <a:pt x="14919" y="1513"/>
                  </a:lnTo>
                  <a:lnTo>
                    <a:pt x="14919" y="1350"/>
                  </a:lnTo>
                  <a:cubicBezTo>
                    <a:pt x="14919" y="1269"/>
                    <a:pt x="14946" y="1187"/>
                    <a:pt x="14946" y="1106"/>
                  </a:cubicBezTo>
                  <a:cubicBezTo>
                    <a:pt x="14973" y="970"/>
                    <a:pt x="15000" y="862"/>
                    <a:pt x="15055" y="781"/>
                  </a:cubicBezTo>
                  <a:cubicBezTo>
                    <a:pt x="15109" y="672"/>
                    <a:pt x="15136" y="564"/>
                    <a:pt x="15190" y="509"/>
                  </a:cubicBezTo>
                  <a:cubicBezTo>
                    <a:pt x="15272" y="292"/>
                    <a:pt x="15380" y="184"/>
                    <a:pt x="15380" y="184"/>
                  </a:cubicBezTo>
                  <a:lnTo>
                    <a:pt x="3744" y="184"/>
                  </a:lnTo>
                  <a:cubicBezTo>
                    <a:pt x="3012" y="184"/>
                    <a:pt x="2306" y="130"/>
                    <a:pt x="1547" y="21"/>
                  </a:cubicBezTo>
                  <a:cubicBezTo>
                    <a:pt x="1479" y="8"/>
                    <a:pt x="1405" y="1"/>
                    <a:pt x="132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1" name="Google Shape;137;p2"/>
            <p:cNvSpPr>
              <a:spLocks/>
            </p:cNvSpPr>
            <p:nvPr/>
          </p:nvSpPr>
          <p:spPr bwMode="auto">
            <a:xfrm>
              <a:off x="963757" y="4104692"/>
              <a:ext cx="187308" cy="952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" y="244"/>
                </a:cxn>
                <a:cxn ang="0">
                  <a:pos x="592" y="247"/>
                </a:cxn>
                <a:cxn ang="0">
                  <a:pos x="4232" y="163"/>
                </a:cxn>
                <a:cxn ang="0">
                  <a:pos x="164" y="0"/>
                </a:cxn>
              </a:cxnLst>
              <a:rect l="0" t="0" r="r" b="b"/>
              <a:pathLst>
                <a:path w="4233" h="248" extrusionOk="0">
                  <a:moveTo>
                    <a:pt x="164" y="0"/>
                  </a:moveTo>
                  <a:lnTo>
                    <a:pt x="1" y="244"/>
                  </a:lnTo>
                  <a:cubicBezTo>
                    <a:pt x="1" y="244"/>
                    <a:pt x="218" y="247"/>
                    <a:pt x="592" y="247"/>
                  </a:cubicBezTo>
                  <a:cubicBezTo>
                    <a:pt x="1339" y="247"/>
                    <a:pt x="2713" y="235"/>
                    <a:pt x="4232" y="163"/>
                  </a:cubicBezTo>
                  <a:cubicBezTo>
                    <a:pt x="3527" y="136"/>
                    <a:pt x="164" y="0"/>
                    <a:pt x="164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" name="Google Shape;138;p2"/>
            <p:cNvSpPr>
              <a:spLocks/>
            </p:cNvSpPr>
            <p:nvPr/>
          </p:nvSpPr>
          <p:spPr bwMode="auto">
            <a:xfrm>
              <a:off x="965343" y="4128510"/>
              <a:ext cx="149211" cy="12702"/>
            </a:xfrm>
            <a:custGeom>
              <a:avLst/>
              <a:gdLst/>
              <a:ahLst/>
              <a:cxnLst>
                <a:cxn ang="0">
                  <a:pos x="137" y="1"/>
                </a:cxn>
                <a:cxn ang="0">
                  <a:pos x="1" y="272"/>
                </a:cxn>
                <a:cxn ang="0">
                  <a:pos x="561" y="279"/>
                </a:cxn>
                <a:cxn ang="0">
                  <a:pos x="3391" y="136"/>
                </a:cxn>
                <a:cxn ang="0">
                  <a:pos x="137" y="1"/>
                </a:cxn>
              </a:cxnLst>
              <a:rect l="0" t="0" r="r" b="b"/>
              <a:pathLst>
                <a:path w="3392" h="280" extrusionOk="0">
                  <a:moveTo>
                    <a:pt x="137" y="1"/>
                  </a:moveTo>
                  <a:lnTo>
                    <a:pt x="1" y="272"/>
                  </a:lnTo>
                  <a:cubicBezTo>
                    <a:pt x="1" y="272"/>
                    <a:pt x="209" y="279"/>
                    <a:pt x="561" y="279"/>
                  </a:cubicBezTo>
                  <a:cubicBezTo>
                    <a:pt x="1177" y="279"/>
                    <a:pt x="2235" y="257"/>
                    <a:pt x="3391" y="136"/>
                  </a:cubicBezTo>
                  <a:cubicBezTo>
                    <a:pt x="2686" y="82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" name="Google Shape;139;p2"/>
            <p:cNvSpPr>
              <a:spLocks/>
            </p:cNvSpPr>
            <p:nvPr/>
          </p:nvSpPr>
          <p:spPr bwMode="auto">
            <a:xfrm>
              <a:off x="957407" y="4163441"/>
              <a:ext cx="128575" cy="11114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0" y="244"/>
                </a:cxn>
                <a:cxn ang="0">
                  <a:pos x="329" y="250"/>
                </a:cxn>
                <a:cxn ang="0">
                  <a:pos x="2875" y="55"/>
                </a:cxn>
                <a:cxn ang="0">
                  <a:pos x="163" y="0"/>
                </a:cxn>
              </a:cxnLst>
              <a:rect l="0" t="0" r="r" b="b"/>
              <a:pathLst>
                <a:path w="2876" h="250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118" y="250"/>
                    <a:pt x="329" y="250"/>
                  </a:cubicBezTo>
                  <a:cubicBezTo>
                    <a:pt x="804" y="250"/>
                    <a:pt x="1749" y="224"/>
                    <a:pt x="2875" y="55"/>
                  </a:cubicBezTo>
                  <a:cubicBezTo>
                    <a:pt x="2170" y="27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4" name="Google Shape;140;p2"/>
            <p:cNvSpPr>
              <a:spLocks/>
            </p:cNvSpPr>
            <p:nvPr/>
          </p:nvSpPr>
          <p:spPr bwMode="auto">
            <a:xfrm>
              <a:off x="1293926" y="4093578"/>
              <a:ext cx="322232" cy="14290"/>
            </a:xfrm>
            <a:custGeom>
              <a:avLst/>
              <a:gdLst/>
              <a:ahLst/>
              <a:cxnLst>
                <a:cxn ang="0">
                  <a:pos x="4883" y="0"/>
                </a:cxn>
                <a:cxn ang="0">
                  <a:pos x="1" y="193"/>
                </a:cxn>
                <a:cxn ang="0">
                  <a:pos x="5003" y="304"/>
                </a:cxn>
                <a:cxn ang="0">
                  <a:pos x="7107" y="302"/>
                </a:cxn>
                <a:cxn ang="0">
                  <a:pos x="7243" y="30"/>
                </a:cxn>
                <a:cxn ang="0">
                  <a:pos x="4883" y="0"/>
                </a:cxn>
              </a:cxnLst>
              <a:rect l="0" t="0" r="r" b="b"/>
              <a:pathLst>
                <a:path w="7243" h="304" extrusionOk="0">
                  <a:moveTo>
                    <a:pt x="4883" y="0"/>
                  </a:moveTo>
                  <a:cubicBezTo>
                    <a:pt x="3015" y="0"/>
                    <a:pt x="833" y="48"/>
                    <a:pt x="1" y="193"/>
                  </a:cubicBezTo>
                  <a:cubicBezTo>
                    <a:pt x="602" y="290"/>
                    <a:pt x="2987" y="304"/>
                    <a:pt x="5003" y="304"/>
                  </a:cubicBezTo>
                  <a:cubicBezTo>
                    <a:pt x="5810" y="304"/>
                    <a:pt x="6557" y="302"/>
                    <a:pt x="7107" y="302"/>
                  </a:cubicBezTo>
                  <a:cubicBezTo>
                    <a:pt x="7189" y="193"/>
                    <a:pt x="7216" y="85"/>
                    <a:pt x="7243" y="30"/>
                  </a:cubicBezTo>
                  <a:cubicBezTo>
                    <a:pt x="6673" y="12"/>
                    <a:pt x="5817" y="0"/>
                    <a:pt x="488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5" name="Google Shape;141;p2"/>
            <p:cNvSpPr>
              <a:spLocks/>
            </p:cNvSpPr>
            <p:nvPr/>
          </p:nvSpPr>
          <p:spPr bwMode="auto">
            <a:xfrm>
              <a:off x="1439963" y="4120570"/>
              <a:ext cx="166672" cy="11115"/>
            </a:xfrm>
            <a:custGeom>
              <a:avLst/>
              <a:gdLst/>
              <a:ahLst/>
              <a:cxnLst>
                <a:cxn ang="0">
                  <a:pos x="3771" y="1"/>
                </a:cxn>
                <a:cxn ang="0">
                  <a:pos x="1" y="137"/>
                </a:cxn>
                <a:cxn ang="0">
                  <a:pos x="3744" y="245"/>
                </a:cxn>
                <a:cxn ang="0">
                  <a:pos x="3771" y="1"/>
                </a:cxn>
              </a:cxnLst>
              <a:rect l="0" t="0" r="r" b="b"/>
              <a:pathLst>
                <a:path w="3772" h="246" extrusionOk="0">
                  <a:moveTo>
                    <a:pt x="3771" y="1"/>
                  </a:moveTo>
                  <a:cubicBezTo>
                    <a:pt x="2198" y="28"/>
                    <a:pt x="652" y="55"/>
                    <a:pt x="1" y="137"/>
                  </a:cubicBezTo>
                  <a:cubicBezTo>
                    <a:pt x="489" y="191"/>
                    <a:pt x="2062" y="245"/>
                    <a:pt x="3744" y="245"/>
                  </a:cubicBezTo>
                  <a:cubicBezTo>
                    <a:pt x="3744" y="164"/>
                    <a:pt x="3771" y="55"/>
                    <a:pt x="377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6" name="Google Shape;142;p2"/>
            <p:cNvSpPr>
              <a:spLocks/>
            </p:cNvSpPr>
            <p:nvPr/>
          </p:nvSpPr>
          <p:spPr bwMode="auto">
            <a:xfrm>
              <a:off x="1508218" y="4144388"/>
              <a:ext cx="98416" cy="11114"/>
            </a:xfrm>
            <a:custGeom>
              <a:avLst/>
              <a:gdLst/>
              <a:ahLst/>
              <a:cxnLst>
                <a:cxn ang="0">
                  <a:pos x="2225" y="0"/>
                </a:cxn>
                <a:cxn ang="0">
                  <a:pos x="2225" y="0"/>
                </a:cxn>
                <a:cxn ang="0">
                  <a:pos x="1" y="136"/>
                </a:cxn>
                <a:cxn ang="0">
                  <a:pos x="2225" y="245"/>
                </a:cxn>
                <a:cxn ang="0">
                  <a:pos x="2225" y="0"/>
                </a:cxn>
              </a:cxnLst>
              <a:rect l="0" t="0" r="r" b="b"/>
              <a:pathLst>
                <a:path w="2225" h="245" extrusionOk="0">
                  <a:moveTo>
                    <a:pt x="2225" y="0"/>
                  </a:moveTo>
                  <a:lnTo>
                    <a:pt x="2225" y="0"/>
                  </a:lnTo>
                  <a:cubicBezTo>
                    <a:pt x="1276" y="28"/>
                    <a:pt x="462" y="55"/>
                    <a:pt x="1" y="136"/>
                  </a:cubicBezTo>
                  <a:cubicBezTo>
                    <a:pt x="326" y="190"/>
                    <a:pt x="1194" y="245"/>
                    <a:pt x="2225" y="245"/>
                  </a:cubicBezTo>
                  <a:cubicBezTo>
                    <a:pt x="2225" y="190"/>
                    <a:pt x="2171" y="109"/>
                    <a:pt x="2225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7" name="Google Shape;143;p2"/>
            <p:cNvSpPr>
              <a:spLocks/>
            </p:cNvSpPr>
            <p:nvPr/>
          </p:nvSpPr>
          <p:spPr bwMode="auto">
            <a:xfrm>
              <a:off x="1365356" y="4171380"/>
              <a:ext cx="247627" cy="12702"/>
            </a:xfrm>
            <a:custGeom>
              <a:avLst/>
              <a:gdLst/>
              <a:ahLst/>
              <a:cxnLst>
                <a:cxn ang="0">
                  <a:pos x="5479" y="0"/>
                </a:cxn>
                <a:cxn ang="0">
                  <a:pos x="0" y="190"/>
                </a:cxn>
                <a:cxn ang="0">
                  <a:pos x="5588" y="271"/>
                </a:cxn>
                <a:cxn ang="0">
                  <a:pos x="5479" y="0"/>
                </a:cxn>
              </a:cxnLst>
              <a:rect l="0" t="0" r="r" b="b"/>
              <a:pathLst>
                <a:path w="5588" h="272" extrusionOk="0">
                  <a:moveTo>
                    <a:pt x="5479" y="0"/>
                  </a:moveTo>
                  <a:cubicBezTo>
                    <a:pt x="3526" y="0"/>
                    <a:pt x="895" y="54"/>
                    <a:pt x="0" y="190"/>
                  </a:cubicBezTo>
                  <a:cubicBezTo>
                    <a:pt x="678" y="271"/>
                    <a:pt x="3472" y="271"/>
                    <a:pt x="5588" y="271"/>
                  </a:cubicBezTo>
                  <a:cubicBezTo>
                    <a:pt x="5561" y="217"/>
                    <a:pt x="5506" y="109"/>
                    <a:pt x="5479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8" name="Google Shape;144;p2"/>
            <p:cNvSpPr>
              <a:spLocks/>
            </p:cNvSpPr>
            <p:nvPr/>
          </p:nvSpPr>
          <p:spPr bwMode="auto">
            <a:xfrm>
              <a:off x="941534" y="4079287"/>
              <a:ext cx="34922" cy="130200"/>
            </a:xfrm>
            <a:custGeom>
              <a:avLst/>
              <a:gdLst/>
              <a:ahLst/>
              <a:cxnLst>
                <a:cxn ang="0">
                  <a:pos x="760" y="1"/>
                </a:cxn>
                <a:cxn ang="0">
                  <a:pos x="55" y="1601"/>
                </a:cxn>
                <a:cxn ang="0">
                  <a:pos x="760" y="2957"/>
                </a:cxn>
                <a:cxn ang="0">
                  <a:pos x="760" y="1"/>
                </a:cxn>
              </a:cxnLst>
              <a:rect l="0" t="0" r="r" b="b"/>
              <a:pathLst>
                <a:path w="761" h="2958" extrusionOk="0">
                  <a:moveTo>
                    <a:pt x="760" y="1"/>
                  </a:moveTo>
                  <a:cubicBezTo>
                    <a:pt x="326" y="272"/>
                    <a:pt x="1" y="814"/>
                    <a:pt x="55" y="1601"/>
                  </a:cubicBezTo>
                  <a:cubicBezTo>
                    <a:pt x="82" y="2306"/>
                    <a:pt x="380" y="2740"/>
                    <a:pt x="760" y="295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9" name="Google Shape;145;p2"/>
            <p:cNvSpPr>
              <a:spLocks/>
            </p:cNvSpPr>
            <p:nvPr/>
          </p:nvSpPr>
          <p:spPr bwMode="auto">
            <a:xfrm>
              <a:off x="508186" y="4107868"/>
              <a:ext cx="347631" cy="71451"/>
            </a:xfrm>
            <a:custGeom>
              <a:avLst/>
              <a:gdLst/>
              <a:ahLst/>
              <a:cxnLst>
                <a:cxn ang="0">
                  <a:pos x="408" y="1"/>
                </a:cxn>
                <a:cxn ang="0">
                  <a:pos x="28" y="841"/>
                </a:cxn>
                <a:cxn ang="0">
                  <a:pos x="625" y="1628"/>
                </a:cxn>
                <a:cxn ang="0">
                  <a:pos x="7840" y="1628"/>
                </a:cxn>
                <a:cxn ang="0">
                  <a:pos x="7568" y="760"/>
                </a:cxn>
                <a:cxn ang="0">
                  <a:pos x="7813" y="1"/>
                </a:cxn>
              </a:cxnLst>
              <a:rect l="0" t="0" r="r" b="b"/>
              <a:pathLst>
                <a:path w="7840" h="1628" extrusionOk="0">
                  <a:moveTo>
                    <a:pt x="408" y="1"/>
                  </a:moveTo>
                  <a:cubicBezTo>
                    <a:pt x="408" y="1"/>
                    <a:pt x="82" y="190"/>
                    <a:pt x="28" y="841"/>
                  </a:cubicBezTo>
                  <a:cubicBezTo>
                    <a:pt x="1" y="1303"/>
                    <a:pt x="435" y="1628"/>
                    <a:pt x="625" y="1628"/>
                  </a:cubicBezTo>
                  <a:lnTo>
                    <a:pt x="7840" y="1628"/>
                  </a:lnTo>
                  <a:cubicBezTo>
                    <a:pt x="7840" y="1628"/>
                    <a:pt x="7568" y="1140"/>
                    <a:pt x="7568" y="760"/>
                  </a:cubicBezTo>
                  <a:cubicBezTo>
                    <a:pt x="7568" y="353"/>
                    <a:pt x="7813" y="1"/>
                    <a:pt x="7813" y="1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0" name="Google Shape;146;p2"/>
            <p:cNvSpPr>
              <a:spLocks/>
            </p:cNvSpPr>
            <p:nvPr/>
          </p:nvSpPr>
          <p:spPr bwMode="auto">
            <a:xfrm>
              <a:off x="205002" y="4061822"/>
              <a:ext cx="160322" cy="163543"/>
            </a:xfrm>
            <a:custGeom>
              <a:avLst/>
              <a:gdLst/>
              <a:ahLst/>
              <a:cxnLst>
                <a:cxn ang="0">
                  <a:pos x="1655" y="1"/>
                </a:cxn>
                <a:cxn ang="0">
                  <a:pos x="1709" y="3690"/>
                </a:cxn>
                <a:cxn ang="0">
                  <a:pos x="3445" y="3690"/>
                </a:cxn>
                <a:cxn ang="0">
                  <a:pos x="3608" y="1"/>
                </a:cxn>
              </a:cxnLst>
              <a:rect l="0" t="0" r="r" b="b"/>
              <a:pathLst>
                <a:path w="3609" h="3690" extrusionOk="0">
                  <a:moveTo>
                    <a:pt x="1655" y="1"/>
                  </a:moveTo>
                  <a:cubicBezTo>
                    <a:pt x="462" y="1"/>
                    <a:pt x="1" y="3690"/>
                    <a:pt x="1709" y="3690"/>
                  </a:cubicBezTo>
                  <a:lnTo>
                    <a:pt x="3445" y="3690"/>
                  </a:lnTo>
                  <a:cubicBezTo>
                    <a:pt x="2632" y="2008"/>
                    <a:pt x="3147" y="706"/>
                    <a:pt x="3608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1" name="Google Shape;147;p2"/>
            <p:cNvSpPr>
              <a:spLocks/>
            </p:cNvSpPr>
            <p:nvPr/>
          </p:nvSpPr>
          <p:spPr bwMode="auto">
            <a:xfrm>
              <a:off x="871690" y="4223778"/>
              <a:ext cx="804788" cy="16354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8" y="3689"/>
                </a:cxn>
                <a:cxn ang="0">
                  <a:pos x="16437" y="3689"/>
                </a:cxn>
                <a:cxn ang="0">
                  <a:pos x="16492" y="1"/>
                </a:cxn>
              </a:cxnLst>
              <a:rect l="0" t="0" r="r" b="b"/>
              <a:pathLst>
                <a:path w="18147" h="3690" extrusionOk="0">
                  <a:moveTo>
                    <a:pt x="0" y="1"/>
                  </a:moveTo>
                  <a:lnTo>
                    <a:pt x="28" y="3689"/>
                  </a:lnTo>
                  <a:lnTo>
                    <a:pt x="16437" y="3689"/>
                  </a:lnTo>
                  <a:cubicBezTo>
                    <a:pt x="18146" y="3689"/>
                    <a:pt x="17685" y="1"/>
                    <a:pt x="16492" y="1"/>
                  </a:cubicBezTo>
                  <a:close/>
                </a:path>
              </a:pathLst>
            </a:custGeom>
            <a:solidFill>
              <a:srgbClr val="4981C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2" name="Google Shape;148;p2"/>
            <p:cNvSpPr>
              <a:spLocks/>
            </p:cNvSpPr>
            <p:nvPr/>
          </p:nvSpPr>
          <p:spPr bwMode="auto">
            <a:xfrm>
              <a:off x="235161" y="4222189"/>
              <a:ext cx="725421" cy="168307"/>
            </a:xfrm>
            <a:custGeom>
              <a:avLst/>
              <a:gdLst/>
              <a:ahLst/>
              <a:cxnLst>
                <a:cxn ang="0">
                  <a:pos x="11089" y="0"/>
                </a:cxn>
                <a:cxn ang="0">
                  <a:pos x="55" y="61"/>
                </a:cxn>
                <a:cxn ang="0">
                  <a:pos x="55" y="467"/>
                </a:cxn>
                <a:cxn ang="0">
                  <a:pos x="462" y="467"/>
                </a:cxn>
                <a:cxn ang="0">
                  <a:pos x="14702" y="603"/>
                </a:cxn>
                <a:cxn ang="0">
                  <a:pos x="14702" y="3315"/>
                </a:cxn>
                <a:cxn ang="0">
                  <a:pos x="1" y="3315"/>
                </a:cxn>
                <a:cxn ang="0">
                  <a:pos x="1" y="3804"/>
                </a:cxn>
                <a:cxn ang="0">
                  <a:pos x="14865" y="3804"/>
                </a:cxn>
                <a:cxn ang="0">
                  <a:pos x="16356" y="1905"/>
                </a:cxn>
                <a:cxn ang="0">
                  <a:pos x="15326" y="61"/>
                </a:cxn>
                <a:cxn ang="0">
                  <a:pos x="11089" y="0"/>
                </a:cxn>
              </a:cxnLst>
              <a:rect l="0" t="0" r="r" b="b"/>
              <a:pathLst>
                <a:path w="16357" h="3804" extrusionOk="0">
                  <a:moveTo>
                    <a:pt x="11089" y="0"/>
                  </a:moveTo>
                  <a:cubicBezTo>
                    <a:pt x="6565" y="0"/>
                    <a:pt x="55" y="61"/>
                    <a:pt x="55" y="61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804"/>
                  </a:lnTo>
                  <a:lnTo>
                    <a:pt x="14865" y="3804"/>
                  </a:lnTo>
                  <a:cubicBezTo>
                    <a:pt x="15651" y="3804"/>
                    <a:pt x="16356" y="2990"/>
                    <a:pt x="16356" y="1905"/>
                  </a:cubicBezTo>
                  <a:cubicBezTo>
                    <a:pt x="16356" y="820"/>
                    <a:pt x="15814" y="169"/>
                    <a:pt x="15326" y="61"/>
                  </a:cubicBezTo>
                  <a:cubicBezTo>
                    <a:pt x="15118" y="15"/>
                    <a:pt x="13352" y="0"/>
                    <a:pt x="11089" y="0"/>
                  </a:cubicBezTo>
                  <a:close/>
                </a:path>
              </a:pathLst>
            </a:custGeom>
            <a:solidFill>
              <a:srgbClr val="3D6CB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3" name="Google Shape;149;p2"/>
            <p:cNvSpPr>
              <a:spLocks/>
            </p:cNvSpPr>
            <p:nvPr/>
          </p:nvSpPr>
          <p:spPr bwMode="auto">
            <a:xfrm>
              <a:off x="254209" y="4234892"/>
              <a:ext cx="684150" cy="142902"/>
            </a:xfrm>
            <a:custGeom>
              <a:avLst/>
              <a:gdLst/>
              <a:ahLst/>
              <a:cxnLst>
                <a:cxn ang="0">
                  <a:pos x="14058" y="0"/>
                </a:cxn>
                <a:cxn ang="0">
                  <a:pos x="13834" y="21"/>
                </a:cxn>
                <a:cxn ang="0">
                  <a:pos x="11637" y="183"/>
                </a:cxn>
                <a:cxn ang="0">
                  <a:pos x="1" y="183"/>
                </a:cxn>
                <a:cxn ang="0">
                  <a:pos x="218" y="482"/>
                </a:cxn>
                <a:cxn ang="0">
                  <a:pos x="299" y="753"/>
                </a:cxn>
                <a:cxn ang="0">
                  <a:pos x="408" y="1106"/>
                </a:cxn>
                <a:cxn ang="0">
                  <a:pos x="435" y="1350"/>
                </a:cxn>
                <a:cxn ang="0">
                  <a:pos x="435" y="1513"/>
                </a:cxn>
                <a:cxn ang="0">
                  <a:pos x="435" y="1675"/>
                </a:cxn>
                <a:cxn ang="0">
                  <a:pos x="408" y="1892"/>
                </a:cxn>
                <a:cxn ang="0">
                  <a:pos x="353" y="2245"/>
                </a:cxn>
                <a:cxn ang="0">
                  <a:pos x="299" y="2516"/>
                </a:cxn>
                <a:cxn ang="0">
                  <a:pos x="82" y="3004"/>
                </a:cxn>
                <a:cxn ang="0">
                  <a:pos x="11637" y="3004"/>
                </a:cxn>
                <a:cxn ang="0">
                  <a:pos x="13780" y="3194"/>
                </a:cxn>
                <a:cxn ang="0">
                  <a:pos x="14241" y="3248"/>
                </a:cxn>
                <a:cxn ang="0">
                  <a:pos x="14648" y="3113"/>
                </a:cxn>
                <a:cxn ang="0">
                  <a:pos x="15353" y="1757"/>
                </a:cxn>
                <a:cxn ang="0">
                  <a:pos x="14648" y="156"/>
                </a:cxn>
                <a:cxn ang="0">
                  <a:pos x="14322" y="21"/>
                </a:cxn>
                <a:cxn ang="0">
                  <a:pos x="14058" y="0"/>
                </a:cxn>
              </a:cxnLst>
              <a:rect l="0" t="0" r="r" b="b"/>
              <a:pathLst>
                <a:path w="15408" h="3249" extrusionOk="0">
                  <a:moveTo>
                    <a:pt x="14058" y="0"/>
                  </a:moveTo>
                  <a:cubicBezTo>
                    <a:pt x="13976" y="0"/>
                    <a:pt x="13902" y="7"/>
                    <a:pt x="13834" y="21"/>
                  </a:cubicBezTo>
                  <a:cubicBezTo>
                    <a:pt x="13102" y="129"/>
                    <a:pt x="12369" y="183"/>
                    <a:pt x="11637" y="183"/>
                  </a:cubicBezTo>
                  <a:lnTo>
                    <a:pt x="1" y="183"/>
                  </a:lnTo>
                  <a:cubicBezTo>
                    <a:pt x="1" y="183"/>
                    <a:pt x="109" y="292"/>
                    <a:pt x="218" y="482"/>
                  </a:cubicBezTo>
                  <a:cubicBezTo>
                    <a:pt x="245" y="563"/>
                    <a:pt x="272" y="672"/>
                    <a:pt x="299" y="753"/>
                  </a:cubicBezTo>
                  <a:cubicBezTo>
                    <a:pt x="353" y="862"/>
                    <a:pt x="381" y="970"/>
                    <a:pt x="408" y="1106"/>
                  </a:cubicBezTo>
                  <a:cubicBezTo>
                    <a:pt x="408" y="1160"/>
                    <a:pt x="435" y="1268"/>
                    <a:pt x="435" y="1350"/>
                  </a:cubicBezTo>
                  <a:lnTo>
                    <a:pt x="435" y="1513"/>
                  </a:lnTo>
                  <a:lnTo>
                    <a:pt x="435" y="1675"/>
                  </a:lnTo>
                  <a:cubicBezTo>
                    <a:pt x="435" y="1757"/>
                    <a:pt x="435" y="1811"/>
                    <a:pt x="408" y="1892"/>
                  </a:cubicBezTo>
                  <a:cubicBezTo>
                    <a:pt x="381" y="2028"/>
                    <a:pt x="381" y="2163"/>
                    <a:pt x="353" y="2245"/>
                  </a:cubicBezTo>
                  <a:cubicBezTo>
                    <a:pt x="353" y="2353"/>
                    <a:pt x="299" y="2462"/>
                    <a:pt x="299" y="2516"/>
                  </a:cubicBezTo>
                  <a:cubicBezTo>
                    <a:pt x="218" y="2787"/>
                    <a:pt x="82" y="3004"/>
                    <a:pt x="82" y="3004"/>
                  </a:cubicBezTo>
                  <a:lnTo>
                    <a:pt x="11637" y="3004"/>
                  </a:lnTo>
                  <a:cubicBezTo>
                    <a:pt x="12342" y="3004"/>
                    <a:pt x="13047" y="3113"/>
                    <a:pt x="13780" y="3194"/>
                  </a:cubicBezTo>
                  <a:cubicBezTo>
                    <a:pt x="13915" y="3248"/>
                    <a:pt x="14078" y="3248"/>
                    <a:pt x="14241" y="3248"/>
                  </a:cubicBezTo>
                  <a:cubicBezTo>
                    <a:pt x="14377" y="3248"/>
                    <a:pt x="14512" y="3167"/>
                    <a:pt x="14648" y="3113"/>
                  </a:cubicBezTo>
                  <a:cubicBezTo>
                    <a:pt x="15028" y="2896"/>
                    <a:pt x="15326" y="2462"/>
                    <a:pt x="15353" y="1757"/>
                  </a:cubicBezTo>
                  <a:cubicBezTo>
                    <a:pt x="15407" y="970"/>
                    <a:pt x="15082" y="400"/>
                    <a:pt x="14648" y="156"/>
                  </a:cubicBezTo>
                  <a:cubicBezTo>
                    <a:pt x="14539" y="75"/>
                    <a:pt x="14404" y="48"/>
                    <a:pt x="14322" y="21"/>
                  </a:cubicBezTo>
                  <a:cubicBezTo>
                    <a:pt x="14227" y="7"/>
                    <a:pt x="14139" y="0"/>
                    <a:pt x="1405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4" name="Google Shape;150;p2"/>
            <p:cNvSpPr>
              <a:spLocks/>
            </p:cNvSpPr>
            <p:nvPr/>
          </p:nvSpPr>
          <p:spPr bwMode="auto">
            <a:xfrm>
              <a:off x="728828" y="4266648"/>
              <a:ext cx="187308" cy="11115"/>
            </a:xfrm>
            <a:custGeom>
              <a:avLst/>
              <a:gdLst/>
              <a:ahLst/>
              <a:cxnLst>
                <a:cxn ang="0">
                  <a:pos x="4069" y="1"/>
                </a:cxn>
                <a:cxn ang="0">
                  <a:pos x="1" y="164"/>
                </a:cxn>
                <a:cxn ang="0">
                  <a:pos x="3641" y="248"/>
                </a:cxn>
                <a:cxn ang="0">
                  <a:pos x="4232" y="245"/>
                </a:cxn>
                <a:cxn ang="0">
                  <a:pos x="4069" y="1"/>
                </a:cxn>
              </a:cxnLst>
              <a:rect l="0" t="0" r="r" b="b"/>
              <a:pathLst>
                <a:path w="4233" h="249" extrusionOk="0">
                  <a:moveTo>
                    <a:pt x="4069" y="1"/>
                  </a:moveTo>
                  <a:cubicBezTo>
                    <a:pt x="4069" y="1"/>
                    <a:pt x="706" y="137"/>
                    <a:pt x="1" y="164"/>
                  </a:cubicBezTo>
                  <a:cubicBezTo>
                    <a:pt x="1520" y="236"/>
                    <a:pt x="2894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5" name="Google Shape;151;p2"/>
            <p:cNvSpPr>
              <a:spLocks/>
            </p:cNvSpPr>
            <p:nvPr/>
          </p:nvSpPr>
          <p:spPr bwMode="auto">
            <a:xfrm>
              <a:off x="765337" y="4292053"/>
              <a:ext cx="150799" cy="12702"/>
            </a:xfrm>
            <a:custGeom>
              <a:avLst/>
              <a:gdLst/>
              <a:ahLst/>
              <a:cxnLst>
                <a:cxn ang="0">
                  <a:pos x="3255" y="1"/>
                </a:cxn>
                <a:cxn ang="0">
                  <a:pos x="0" y="136"/>
                </a:cxn>
                <a:cxn ang="0">
                  <a:pos x="2831" y="279"/>
                </a:cxn>
                <a:cxn ang="0">
                  <a:pos x="3391" y="272"/>
                </a:cxn>
                <a:cxn ang="0">
                  <a:pos x="3255" y="1"/>
                </a:cxn>
              </a:cxnLst>
              <a:rect l="0" t="0" r="r" b="b"/>
              <a:pathLst>
                <a:path w="3391" h="279" extrusionOk="0">
                  <a:moveTo>
                    <a:pt x="3255" y="1"/>
                  </a:moveTo>
                  <a:cubicBezTo>
                    <a:pt x="3255" y="1"/>
                    <a:pt x="706" y="82"/>
                    <a:pt x="0" y="136"/>
                  </a:cubicBezTo>
                  <a:cubicBezTo>
                    <a:pt x="1157" y="257"/>
                    <a:pt x="2214" y="279"/>
                    <a:pt x="2831" y="279"/>
                  </a:cubicBezTo>
                  <a:cubicBezTo>
                    <a:pt x="3183" y="279"/>
                    <a:pt x="3391" y="272"/>
                    <a:pt x="3391" y="272"/>
                  </a:cubicBezTo>
                  <a:lnTo>
                    <a:pt x="3255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6" name="Google Shape;152;p2"/>
            <p:cNvSpPr>
              <a:spLocks/>
            </p:cNvSpPr>
            <p:nvPr/>
          </p:nvSpPr>
          <p:spPr bwMode="auto">
            <a:xfrm>
              <a:off x="797084" y="4325397"/>
              <a:ext cx="126988" cy="11114"/>
            </a:xfrm>
            <a:custGeom>
              <a:avLst/>
              <a:gdLst/>
              <a:ahLst/>
              <a:cxnLst>
                <a:cxn ang="0">
                  <a:pos x="2713" y="1"/>
                </a:cxn>
                <a:cxn ang="0">
                  <a:pos x="1" y="55"/>
                </a:cxn>
                <a:cxn ang="0">
                  <a:pos x="2547" y="250"/>
                </a:cxn>
                <a:cxn ang="0">
                  <a:pos x="2876" y="245"/>
                </a:cxn>
                <a:cxn ang="0">
                  <a:pos x="2713" y="1"/>
                </a:cxn>
              </a:cxnLst>
              <a:rect l="0" t="0" r="r" b="b"/>
              <a:pathLst>
                <a:path w="2876" h="251" extrusionOk="0">
                  <a:moveTo>
                    <a:pt x="2713" y="1"/>
                  </a:moveTo>
                  <a:cubicBezTo>
                    <a:pt x="2713" y="1"/>
                    <a:pt x="706" y="28"/>
                    <a:pt x="1" y="55"/>
                  </a:cubicBezTo>
                  <a:cubicBezTo>
                    <a:pt x="1127" y="224"/>
                    <a:pt x="2072" y="250"/>
                    <a:pt x="2547" y="250"/>
                  </a:cubicBezTo>
                  <a:cubicBezTo>
                    <a:pt x="2758" y="250"/>
                    <a:pt x="2876" y="245"/>
                    <a:pt x="2876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7" name="Google Shape;153;p2"/>
            <p:cNvSpPr>
              <a:spLocks/>
            </p:cNvSpPr>
            <p:nvPr/>
          </p:nvSpPr>
          <p:spPr bwMode="auto">
            <a:xfrm>
              <a:off x="265321" y="4257121"/>
              <a:ext cx="320645" cy="12702"/>
            </a:xfrm>
            <a:custGeom>
              <a:avLst/>
              <a:gdLst/>
              <a:ahLst/>
              <a:cxnLst>
                <a:cxn ang="0">
                  <a:pos x="2372" y="1"/>
                </a:cxn>
                <a:cxn ang="0">
                  <a:pos x="1" y="31"/>
                </a:cxn>
                <a:cxn ang="0">
                  <a:pos x="109" y="302"/>
                </a:cxn>
                <a:cxn ang="0">
                  <a:pos x="2213" y="305"/>
                </a:cxn>
                <a:cxn ang="0">
                  <a:pos x="7216" y="194"/>
                </a:cxn>
                <a:cxn ang="0">
                  <a:pos x="2372" y="1"/>
                </a:cxn>
              </a:cxnLst>
              <a:rect l="0" t="0" r="r" b="b"/>
              <a:pathLst>
                <a:path w="7216" h="305" extrusionOk="0">
                  <a:moveTo>
                    <a:pt x="2372" y="1"/>
                  </a:moveTo>
                  <a:cubicBezTo>
                    <a:pt x="1439" y="1"/>
                    <a:pt x="580" y="13"/>
                    <a:pt x="1" y="31"/>
                  </a:cubicBezTo>
                  <a:cubicBezTo>
                    <a:pt x="28" y="85"/>
                    <a:pt x="55" y="194"/>
                    <a:pt x="109" y="302"/>
                  </a:cubicBezTo>
                  <a:cubicBezTo>
                    <a:pt x="660" y="302"/>
                    <a:pt x="1407" y="305"/>
                    <a:pt x="2213" y="305"/>
                  </a:cubicBezTo>
                  <a:cubicBezTo>
                    <a:pt x="4230" y="305"/>
                    <a:pt x="6615" y="291"/>
                    <a:pt x="7216" y="194"/>
                  </a:cubicBezTo>
                  <a:cubicBezTo>
                    <a:pt x="6402" y="49"/>
                    <a:pt x="4238" y="1"/>
                    <a:pt x="2372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8" name="Google Shape;154;p2"/>
            <p:cNvSpPr>
              <a:spLocks/>
            </p:cNvSpPr>
            <p:nvPr/>
          </p:nvSpPr>
          <p:spPr bwMode="auto">
            <a:xfrm>
              <a:off x="274845" y="4282526"/>
              <a:ext cx="166672" cy="111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5" y="245"/>
                </a:cxn>
                <a:cxn ang="0">
                  <a:pos x="3771" y="136"/>
                </a:cxn>
                <a:cxn ang="0">
                  <a:pos x="1" y="1"/>
                </a:cxn>
              </a:cxnLst>
              <a:rect l="0" t="0" r="r" b="b"/>
              <a:pathLst>
                <a:path w="3772" h="245" extrusionOk="0">
                  <a:moveTo>
                    <a:pt x="1" y="1"/>
                  </a:moveTo>
                  <a:cubicBezTo>
                    <a:pt x="1" y="55"/>
                    <a:pt x="55" y="163"/>
                    <a:pt x="55" y="245"/>
                  </a:cubicBezTo>
                  <a:cubicBezTo>
                    <a:pt x="1710" y="245"/>
                    <a:pt x="3310" y="191"/>
                    <a:pt x="3771" y="136"/>
                  </a:cubicBezTo>
                  <a:cubicBezTo>
                    <a:pt x="3093" y="55"/>
                    <a:pt x="1574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9" name="Google Shape;155;p2"/>
            <p:cNvSpPr>
              <a:spLocks/>
            </p:cNvSpPr>
            <p:nvPr/>
          </p:nvSpPr>
          <p:spPr bwMode="auto">
            <a:xfrm>
              <a:off x="274845" y="4307931"/>
              <a:ext cx="98416" cy="95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44"/>
                </a:cxn>
                <a:cxn ang="0">
                  <a:pos x="2225" y="136"/>
                </a:cxn>
                <a:cxn ang="0">
                  <a:pos x="1" y="0"/>
                </a:cxn>
              </a:cxnLst>
              <a:rect l="0" t="0" r="r" b="b"/>
              <a:pathLst>
                <a:path w="2226" h="245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09"/>
                    <a:pt x="55" y="163"/>
                    <a:pt x="1" y="244"/>
                  </a:cubicBezTo>
                  <a:cubicBezTo>
                    <a:pt x="1032" y="244"/>
                    <a:pt x="1900" y="190"/>
                    <a:pt x="2225" y="136"/>
                  </a:cubicBezTo>
                  <a:cubicBezTo>
                    <a:pt x="1764" y="54"/>
                    <a:pt x="950" y="27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0" name="Google Shape;156;p2"/>
            <p:cNvSpPr>
              <a:spLocks/>
            </p:cNvSpPr>
            <p:nvPr/>
          </p:nvSpPr>
          <p:spPr bwMode="auto">
            <a:xfrm>
              <a:off x="268496" y="4333335"/>
              <a:ext cx="249214" cy="12702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0" y="272"/>
                </a:cxn>
                <a:cxn ang="0">
                  <a:pos x="5615" y="191"/>
                </a:cxn>
                <a:cxn ang="0">
                  <a:pos x="109" y="1"/>
                </a:cxn>
              </a:cxnLst>
              <a:rect l="0" t="0" r="r" b="b"/>
              <a:pathLst>
                <a:path w="5615" h="273" extrusionOk="0">
                  <a:moveTo>
                    <a:pt x="109" y="1"/>
                  </a:moveTo>
                  <a:cubicBezTo>
                    <a:pt x="54" y="109"/>
                    <a:pt x="0" y="218"/>
                    <a:pt x="0" y="272"/>
                  </a:cubicBezTo>
                  <a:cubicBezTo>
                    <a:pt x="2116" y="272"/>
                    <a:pt x="4937" y="272"/>
                    <a:pt x="5615" y="191"/>
                  </a:cubicBezTo>
                  <a:cubicBezTo>
                    <a:pt x="4693" y="55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1" name="Google Shape;157;p2"/>
            <p:cNvSpPr>
              <a:spLocks/>
            </p:cNvSpPr>
            <p:nvPr/>
          </p:nvSpPr>
          <p:spPr bwMode="auto">
            <a:xfrm>
              <a:off x="906612" y="4241243"/>
              <a:ext cx="33334" cy="131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957"/>
                </a:cxn>
                <a:cxn ang="0">
                  <a:pos x="733" y="1601"/>
                </a:cxn>
                <a:cxn ang="0">
                  <a:pos x="1" y="0"/>
                </a:cxn>
              </a:cxnLst>
              <a:rect l="0" t="0" r="r" b="b"/>
              <a:pathLst>
                <a:path w="761" h="2957" extrusionOk="0">
                  <a:moveTo>
                    <a:pt x="1" y="0"/>
                  </a:moveTo>
                  <a:lnTo>
                    <a:pt x="1" y="2957"/>
                  </a:lnTo>
                  <a:cubicBezTo>
                    <a:pt x="381" y="2740"/>
                    <a:pt x="679" y="2306"/>
                    <a:pt x="733" y="1601"/>
                  </a:cubicBezTo>
                  <a:cubicBezTo>
                    <a:pt x="760" y="814"/>
                    <a:pt x="462" y="244"/>
                    <a:pt x="1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2" name="Google Shape;158;p2"/>
            <p:cNvSpPr>
              <a:spLocks/>
            </p:cNvSpPr>
            <p:nvPr/>
          </p:nvSpPr>
          <p:spPr bwMode="auto">
            <a:xfrm>
              <a:off x="1025663" y="4269823"/>
              <a:ext cx="347631" cy="7303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1" y="760"/>
                </a:cxn>
                <a:cxn ang="0">
                  <a:pos x="0" y="1628"/>
                </a:cxn>
                <a:cxn ang="0">
                  <a:pos x="7215" y="1628"/>
                </a:cxn>
                <a:cxn ang="0">
                  <a:pos x="7812" y="841"/>
                </a:cxn>
                <a:cxn ang="0">
                  <a:pos x="7459" y="0"/>
                </a:cxn>
              </a:cxnLst>
              <a:rect l="0" t="0" r="r" b="b"/>
              <a:pathLst>
                <a:path w="7839" h="1628" extrusionOk="0">
                  <a:moveTo>
                    <a:pt x="27" y="0"/>
                  </a:moveTo>
                  <a:cubicBezTo>
                    <a:pt x="27" y="0"/>
                    <a:pt x="271" y="407"/>
                    <a:pt x="271" y="760"/>
                  </a:cubicBezTo>
                  <a:cubicBezTo>
                    <a:pt x="271" y="1139"/>
                    <a:pt x="0" y="1628"/>
                    <a:pt x="0" y="1628"/>
                  </a:cubicBezTo>
                  <a:lnTo>
                    <a:pt x="7215" y="1628"/>
                  </a:lnTo>
                  <a:cubicBezTo>
                    <a:pt x="7405" y="1628"/>
                    <a:pt x="7839" y="1302"/>
                    <a:pt x="7812" y="841"/>
                  </a:cubicBezTo>
                  <a:cubicBezTo>
                    <a:pt x="7758" y="190"/>
                    <a:pt x="7432" y="0"/>
                    <a:pt x="7459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3" name="Google Shape;159;p2"/>
            <p:cNvSpPr>
              <a:spLocks/>
            </p:cNvSpPr>
            <p:nvPr/>
          </p:nvSpPr>
          <p:spPr bwMode="auto">
            <a:xfrm>
              <a:off x="1517742" y="4223778"/>
              <a:ext cx="160323" cy="16354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64" y="3689"/>
                </a:cxn>
                <a:cxn ang="0">
                  <a:pos x="1899" y="3689"/>
                </a:cxn>
                <a:cxn ang="0">
                  <a:pos x="1954" y="1"/>
                </a:cxn>
              </a:cxnLst>
              <a:rect l="0" t="0" r="r" b="b"/>
              <a:pathLst>
                <a:path w="3636" h="3690" extrusionOk="0">
                  <a:moveTo>
                    <a:pt x="1" y="1"/>
                  </a:moveTo>
                  <a:cubicBezTo>
                    <a:pt x="462" y="706"/>
                    <a:pt x="950" y="2008"/>
                    <a:pt x="164" y="3689"/>
                  </a:cubicBezTo>
                  <a:lnTo>
                    <a:pt x="1899" y="3689"/>
                  </a:lnTo>
                  <a:cubicBezTo>
                    <a:pt x="3635" y="3689"/>
                    <a:pt x="3147" y="1"/>
                    <a:pt x="1954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4" name="Google Shape;160;p2"/>
            <p:cNvSpPr>
              <a:spLocks/>
            </p:cNvSpPr>
            <p:nvPr/>
          </p:nvSpPr>
          <p:spPr bwMode="auto">
            <a:xfrm>
              <a:off x="878039" y="4550865"/>
              <a:ext cx="806376" cy="163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3716"/>
                </a:cxn>
                <a:cxn ang="0">
                  <a:pos x="16437" y="3716"/>
                </a:cxn>
                <a:cxn ang="0">
                  <a:pos x="16491" y="0"/>
                </a:cxn>
              </a:cxnLst>
              <a:rect l="0" t="0" r="r" b="b"/>
              <a:pathLst>
                <a:path w="18174" h="3717" extrusionOk="0">
                  <a:moveTo>
                    <a:pt x="0" y="0"/>
                  </a:moveTo>
                  <a:lnTo>
                    <a:pt x="27" y="3716"/>
                  </a:lnTo>
                  <a:lnTo>
                    <a:pt x="16437" y="3716"/>
                  </a:lnTo>
                  <a:cubicBezTo>
                    <a:pt x="18173" y="3716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5" name="Google Shape;161;p2"/>
            <p:cNvSpPr>
              <a:spLocks/>
            </p:cNvSpPr>
            <p:nvPr/>
          </p:nvSpPr>
          <p:spPr bwMode="auto">
            <a:xfrm>
              <a:off x="241510" y="4549276"/>
              <a:ext cx="727008" cy="168307"/>
            </a:xfrm>
            <a:custGeom>
              <a:avLst/>
              <a:gdLst/>
              <a:ahLst/>
              <a:cxnLst>
                <a:cxn ang="0">
                  <a:pos x="11089" y="0"/>
                </a:cxn>
                <a:cxn ang="0">
                  <a:pos x="55" y="60"/>
                </a:cxn>
                <a:cxn ang="0">
                  <a:pos x="55" y="467"/>
                </a:cxn>
                <a:cxn ang="0">
                  <a:pos x="462" y="467"/>
                </a:cxn>
                <a:cxn ang="0">
                  <a:pos x="14702" y="603"/>
                </a:cxn>
                <a:cxn ang="0">
                  <a:pos x="14702" y="3315"/>
                </a:cxn>
                <a:cxn ang="0">
                  <a:pos x="1" y="3315"/>
                </a:cxn>
                <a:cxn ang="0">
                  <a:pos x="1" y="3776"/>
                </a:cxn>
                <a:cxn ang="0">
                  <a:pos x="14892" y="3776"/>
                </a:cxn>
                <a:cxn ang="0">
                  <a:pos x="16383" y="1878"/>
                </a:cxn>
                <a:cxn ang="0">
                  <a:pos x="15326" y="60"/>
                </a:cxn>
                <a:cxn ang="0">
                  <a:pos x="11089" y="0"/>
                </a:cxn>
              </a:cxnLst>
              <a:rect l="0" t="0" r="r" b="b"/>
              <a:pathLst>
                <a:path w="16384" h="3777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776"/>
                  </a:lnTo>
                  <a:lnTo>
                    <a:pt x="14892" y="3776"/>
                  </a:lnTo>
                  <a:cubicBezTo>
                    <a:pt x="15651" y="3776"/>
                    <a:pt x="16383" y="2936"/>
                    <a:pt x="16383" y="1878"/>
                  </a:cubicBezTo>
                  <a:cubicBezTo>
                    <a:pt x="16383" y="793"/>
                    <a:pt x="15841" y="142"/>
                    <a:pt x="15326" y="60"/>
                  </a:cubicBezTo>
                  <a:cubicBezTo>
                    <a:pt x="15118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6" name="Google Shape;162;p2"/>
            <p:cNvSpPr>
              <a:spLocks/>
            </p:cNvSpPr>
            <p:nvPr/>
          </p:nvSpPr>
          <p:spPr bwMode="auto">
            <a:xfrm>
              <a:off x="260558" y="4561979"/>
              <a:ext cx="684150" cy="142902"/>
            </a:xfrm>
            <a:custGeom>
              <a:avLst/>
              <a:gdLst/>
              <a:ahLst/>
              <a:cxnLst>
                <a:cxn ang="0">
                  <a:pos x="14057" y="0"/>
                </a:cxn>
                <a:cxn ang="0">
                  <a:pos x="13834" y="20"/>
                </a:cxn>
                <a:cxn ang="0">
                  <a:pos x="11637" y="210"/>
                </a:cxn>
                <a:cxn ang="0">
                  <a:pos x="0" y="210"/>
                </a:cxn>
                <a:cxn ang="0">
                  <a:pos x="217" y="509"/>
                </a:cxn>
                <a:cxn ang="0">
                  <a:pos x="299" y="780"/>
                </a:cxn>
                <a:cxn ang="0">
                  <a:pos x="407" y="1105"/>
                </a:cxn>
                <a:cxn ang="0">
                  <a:pos x="434" y="1349"/>
                </a:cxn>
                <a:cxn ang="0">
                  <a:pos x="434" y="1512"/>
                </a:cxn>
                <a:cxn ang="0">
                  <a:pos x="434" y="1702"/>
                </a:cxn>
                <a:cxn ang="0">
                  <a:pos x="407" y="1892"/>
                </a:cxn>
                <a:cxn ang="0">
                  <a:pos x="353" y="2272"/>
                </a:cxn>
                <a:cxn ang="0">
                  <a:pos x="299" y="2516"/>
                </a:cxn>
                <a:cxn ang="0">
                  <a:pos x="82" y="2977"/>
                </a:cxn>
                <a:cxn ang="0">
                  <a:pos x="11637" y="2977"/>
                </a:cxn>
                <a:cxn ang="0">
                  <a:pos x="13779" y="3194"/>
                </a:cxn>
                <a:cxn ang="0">
                  <a:pos x="14241" y="3221"/>
                </a:cxn>
                <a:cxn ang="0">
                  <a:pos x="14647" y="3085"/>
                </a:cxn>
                <a:cxn ang="0">
                  <a:pos x="15353" y="1729"/>
                </a:cxn>
                <a:cxn ang="0">
                  <a:pos x="14647" y="129"/>
                </a:cxn>
                <a:cxn ang="0">
                  <a:pos x="14322" y="20"/>
                </a:cxn>
                <a:cxn ang="0">
                  <a:pos x="14057" y="0"/>
                </a:cxn>
              </a:cxnLst>
              <a:rect l="0" t="0" r="r" b="b"/>
              <a:pathLst>
                <a:path w="15407" h="3221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0"/>
                  </a:cubicBezTo>
                  <a:cubicBezTo>
                    <a:pt x="13101" y="129"/>
                    <a:pt x="12369" y="210"/>
                    <a:pt x="11637" y="210"/>
                  </a:cubicBezTo>
                  <a:lnTo>
                    <a:pt x="0" y="210"/>
                  </a:lnTo>
                  <a:cubicBezTo>
                    <a:pt x="0" y="210"/>
                    <a:pt x="109" y="292"/>
                    <a:pt x="217" y="509"/>
                  </a:cubicBezTo>
                  <a:cubicBezTo>
                    <a:pt x="245" y="563"/>
                    <a:pt x="272" y="671"/>
                    <a:pt x="299" y="780"/>
                  </a:cubicBezTo>
                  <a:cubicBezTo>
                    <a:pt x="353" y="888"/>
                    <a:pt x="380" y="970"/>
                    <a:pt x="407" y="1105"/>
                  </a:cubicBezTo>
                  <a:cubicBezTo>
                    <a:pt x="407" y="1187"/>
                    <a:pt x="434" y="1295"/>
                    <a:pt x="434" y="1349"/>
                  </a:cubicBezTo>
                  <a:lnTo>
                    <a:pt x="434" y="1512"/>
                  </a:lnTo>
                  <a:lnTo>
                    <a:pt x="434" y="1702"/>
                  </a:lnTo>
                  <a:cubicBezTo>
                    <a:pt x="434" y="1756"/>
                    <a:pt x="434" y="1838"/>
                    <a:pt x="407" y="1892"/>
                  </a:cubicBezTo>
                  <a:cubicBezTo>
                    <a:pt x="380" y="2028"/>
                    <a:pt x="380" y="2163"/>
                    <a:pt x="353" y="2272"/>
                  </a:cubicBezTo>
                  <a:cubicBezTo>
                    <a:pt x="380" y="2380"/>
                    <a:pt x="353" y="2434"/>
                    <a:pt x="299" y="2516"/>
                  </a:cubicBezTo>
                  <a:cubicBezTo>
                    <a:pt x="217" y="2787"/>
                    <a:pt x="82" y="2977"/>
                    <a:pt x="82" y="2977"/>
                  </a:cubicBezTo>
                  <a:lnTo>
                    <a:pt x="11637" y="2977"/>
                  </a:lnTo>
                  <a:cubicBezTo>
                    <a:pt x="12342" y="2977"/>
                    <a:pt x="13047" y="3085"/>
                    <a:pt x="13779" y="3194"/>
                  </a:cubicBezTo>
                  <a:cubicBezTo>
                    <a:pt x="13915" y="3221"/>
                    <a:pt x="14078" y="3221"/>
                    <a:pt x="14241" y="3221"/>
                  </a:cubicBezTo>
                  <a:cubicBezTo>
                    <a:pt x="14376" y="3221"/>
                    <a:pt x="14512" y="3140"/>
                    <a:pt x="14647" y="3085"/>
                  </a:cubicBezTo>
                  <a:cubicBezTo>
                    <a:pt x="15027" y="2868"/>
                    <a:pt x="15325" y="2434"/>
                    <a:pt x="15353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0"/>
                    <a:pt x="14322" y="20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7" name="Google Shape;163;p2"/>
            <p:cNvSpPr>
              <a:spLocks/>
            </p:cNvSpPr>
            <p:nvPr/>
          </p:nvSpPr>
          <p:spPr bwMode="auto">
            <a:xfrm>
              <a:off x="736765" y="4592147"/>
              <a:ext cx="187308" cy="11114"/>
            </a:xfrm>
            <a:custGeom>
              <a:avLst/>
              <a:gdLst/>
              <a:ahLst/>
              <a:cxnLst>
                <a:cxn ang="0">
                  <a:pos x="4069" y="0"/>
                </a:cxn>
                <a:cxn ang="0">
                  <a:pos x="0" y="190"/>
                </a:cxn>
                <a:cxn ang="0">
                  <a:pos x="3399" y="249"/>
                </a:cxn>
                <a:cxn ang="0">
                  <a:pos x="4232" y="245"/>
                </a:cxn>
                <a:cxn ang="0">
                  <a:pos x="4069" y="0"/>
                </a:cxn>
              </a:cxnLst>
              <a:rect l="0" t="0" r="r" b="b"/>
              <a:pathLst>
                <a:path w="4232" h="249" extrusionOk="0">
                  <a:moveTo>
                    <a:pt x="4069" y="0"/>
                  </a:moveTo>
                  <a:cubicBezTo>
                    <a:pt x="4069" y="0"/>
                    <a:pt x="706" y="136"/>
                    <a:pt x="0" y="190"/>
                  </a:cubicBezTo>
                  <a:cubicBezTo>
                    <a:pt x="1367" y="239"/>
                    <a:pt x="2617" y="249"/>
                    <a:pt x="3399" y="249"/>
                  </a:cubicBezTo>
                  <a:cubicBezTo>
                    <a:pt x="3919" y="249"/>
                    <a:pt x="4232" y="245"/>
                    <a:pt x="4232" y="245"/>
                  </a:cubicBezTo>
                  <a:lnTo>
                    <a:pt x="4069" y="0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8" name="Google Shape;164;p2"/>
            <p:cNvSpPr>
              <a:spLocks/>
            </p:cNvSpPr>
            <p:nvPr/>
          </p:nvSpPr>
          <p:spPr bwMode="auto">
            <a:xfrm>
              <a:off x="771686" y="4619139"/>
              <a:ext cx="150799" cy="11115"/>
            </a:xfrm>
            <a:custGeom>
              <a:avLst/>
              <a:gdLst/>
              <a:ahLst/>
              <a:cxnLst>
                <a:cxn ang="0">
                  <a:pos x="3255" y="0"/>
                </a:cxn>
                <a:cxn ang="0">
                  <a:pos x="0" y="136"/>
                </a:cxn>
                <a:cxn ang="0">
                  <a:pos x="2728" y="253"/>
                </a:cxn>
                <a:cxn ang="0">
                  <a:pos x="3391" y="244"/>
                </a:cxn>
                <a:cxn ang="0">
                  <a:pos x="3255" y="0"/>
                </a:cxn>
              </a:cxnLst>
              <a:rect l="0" t="0" r="r" b="b"/>
              <a:pathLst>
                <a:path w="3391" h="253" extrusionOk="0">
                  <a:moveTo>
                    <a:pt x="3255" y="0"/>
                  </a:moveTo>
                  <a:cubicBezTo>
                    <a:pt x="3255" y="0"/>
                    <a:pt x="705" y="54"/>
                    <a:pt x="0" y="136"/>
                  </a:cubicBezTo>
                  <a:cubicBezTo>
                    <a:pt x="1107" y="233"/>
                    <a:pt x="2106" y="253"/>
                    <a:pt x="2728" y="253"/>
                  </a:cubicBezTo>
                  <a:cubicBezTo>
                    <a:pt x="3143" y="253"/>
                    <a:pt x="3391" y="244"/>
                    <a:pt x="3391" y="244"/>
                  </a:cubicBezTo>
                  <a:lnTo>
                    <a:pt x="3255" y="0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9" name="Google Shape;165;p2"/>
            <p:cNvSpPr>
              <a:spLocks/>
            </p:cNvSpPr>
            <p:nvPr/>
          </p:nvSpPr>
          <p:spPr bwMode="auto">
            <a:xfrm>
              <a:off x="801847" y="4652484"/>
              <a:ext cx="128575" cy="11114"/>
            </a:xfrm>
            <a:custGeom>
              <a:avLst/>
              <a:gdLst/>
              <a:ahLst/>
              <a:cxnLst>
                <a:cxn ang="0">
                  <a:pos x="2713" y="1"/>
                </a:cxn>
                <a:cxn ang="0">
                  <a:pos x="0" y="82"/>
                </a:cxn>
                <a:cxn ang="0">
                  <a:pos x="2332" y="258"/>
                </a:cxn>
                <a:cxn ang="0">
                  <a:pos x="2875" y="245"/>
                </a:cxn>
                <a:cxn ang="0">
                  <a:pos x="2713" y="1"/>
                </a:cxn>
              </a:cxnLst>
              <a:rect l="0" t="0" r="r" b="b"/>
              <a:pathLst>
                <a:path w="2876" h="258" extrusionOk="0">
                  <a:moveTo>
                    <a:pt x="2713" y="1"/>
                  </a:moveTo>
                  <a:cubicBezTo>
                    <a:pt x="2713" y="1"/>
                    <a:pt x="705" y="55"/>
                    <a:pt x="0" y="82"/>
                  </a:cubicBezTo>
                  <a:cubicBezTo>
                    <a:pt x="977" y="228"/>
                    <a:pt x="1816" y="258"/>
                    <a:pt x="2332" y="258"/>
                  </a:cubicBezTo>
                  <a:cubicBezTo>
                    <a:pt x="2676" y="258"/>
                    <a:pt x="2875" y="245"/>
                    <a:pt x="2875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0" name="Google Shape;166;p2"/>
            <p:cNvSpPr>
              <a:spLocks/>
            </p:cNvSpPr>
            <p:nvPr/>
          </p:nvSpPr>
          <p:spPr bwMode="auto">
            <a:xfrm>
              <a:off x="271670" y="4584208"/>
              <a:ext cx="320645" cy="1270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9" y="272"/>
                </a:cxn>
                <a:cxn ang="0">
                  <a:pos x="2213" y="274"/>
                </a:cxn>
                <a:cxn ang="0">
                  <a:pos x="7216" y="163"/>
                </a:cxn>
                <a:cxn ang="0">
                  <a:pos x="1" y="1"/>
                </a:cxn>
              </a:cxnLst>
              <a:rect l="0" t="0" r="r" b="b"/>
              <a:pathLst>
                <a:path w="7216" h="275" extrusionOk="0">
                  <a:moveTo>
                    <a:pt x="1" y="1"/>
                  </a:moveTo>
                  <a:cubicBezTo>
                    <a:pt x="28" y="55"/>
                    <a:pt x="55" y="163"/>
                    <a:pt x="109" y="272"/>
                  </a:cubicBezTo>
                  <a:cubicBezTo>
                    <a:pt x="659" y="272"/>
                    <a:pt x="1407" y="274"/>
                    <a:pt x="2213" y="274"/>
                  </a:cubicBezTo>
                  <a:cubicBezTo>
                    <a:pt x="4229" y="274"/>
                    <a:pt x="6615" y="260"/>
                    <a:pt x="7216" y="163"/>
                  </a:cubicBezTo>
                  <a:cubicBezTo>
                    <a:pt x="5995" y="1"/>
                    <a:pt x="1709" y="1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1" name="Google Shape;167;p2"/>
            <p:cNvSpPr>
              <a:spLocks/>
            </p:cNvSpPr>
            <p:nvPr/>
          </p:nvSpPr>
          <p:spPr bwMode="auto">
            <a:xfrm>
              <a:off x="279607" y="4609613"/>
              <a:ext cx="168259" cy="11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44"/>
                </a:cxn>
                <a:cxn ang="0">
                  <a:pos x="3771" y="136"/>
                </a:cxn>
                <a:cxn ang="0">
                  <a:pos x="0" y="0"/>
                </a:cxn>
              </a:cxnLst>
              <a:rect l="0" t="0" r="r" b="b"/>
              <a:pathLst>
                <a:path w="3771" h="245" extrusionOk="0">
                  <a:moveTo>
                    <a:pt x="0" y="0"/>
                  </a:moveTo>
                  <a:cubicBezTo>
                    <a:pt x="0" y="82"/>
                    <a:pt x="28" y="163"/>
                    <a:pt x="28" y="244"/>
                  </a:cubicBezTo>
                  <a:cubicBezTo>
                    <a:pt x="1709" y="244"/>
                    <a:pt x="3282" y="217"/>
                    <a:pt x="3771" y="136"/>
                  </a:cubicBezTo>
                  <a:cubicBezTo>
                    <a:pt x="3120" y="82"/>
                    <a:pt x="1574" y="27"/>
                    <a:pt x="0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2" name="Google Shape;168;p2"/>
            <p:cNvSpPr>
              <a:spLocks/>
            </p:cNvSpPr>
            <p:nvPr/>
          </p:nvSpPr>
          <p:spPr bwMode="auto">
            <a:xfrm>
              <a:off x="282781" y="4635017"/>
              <a:ext cx="96829" cy="111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45"/>
                </a:cxn>
                <a:cxn ang="0">
                  <a:pos x="2198" y="136"/>
                </a:cxn>
                <a:cxn ang="0">
                  <a:pos x="1" y="1"/>
                </a:cxn>
              </a:cxnLst>
              <a:rect l="0" t="0" r="r" b="b"/>
              <a:pathLst>
                <a:path w="2198" h="245" extrusionOk="0">
                  <a:moveTo>
                    <a:pt x="1" y="1"/>
                  </a:moveTo>
                  <a:lnTo>
                    <a:pt x="1" y="245"/>
                  </a:lnTo>
                  <a:cubicBezTo>
                    <a:pt x="1004" y="245"/>
                    <a:pt x="1899" y="218"/>
                    <a:pt x="2198" y="136"/>
                  </a:cubicBezTo>
                  <a:cubicBezTo>
                    <a:pt x="1764" y="82"/>
                    <a:pt x="950" y="55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3" name="Google Shape;169;p2"/>
            <p:cNvSpPr>
              <a:spLocks/>
            </p:cNvSpPr>
            <p:nvPr/>
          </p:nvSpPr>
          <p:spPr bwMode="auto">
            <a:xfrm>
              <a:off x="274845" y="4660422"/>
              <a:ext cx="249214" cy="12702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" y="272"/>
                </a:cxn>
                <a:cxn ang="0">
                  <a:pos x="5615" y="163"/>
                </a:cxn>
                <a:cxn ang="0">
                  <a:pos x="109" y="1"/>
                </a:cxn>
              </a:cxnLst>
              <a:rect l="0" t="0" r="r" b="b"/>
              <a:pathLst>
                <a:path w="5616" h="272" extrusionOk="0">
                  <a:moveTo>
                    <a:pt x="109" y="1"/>
                  </a:moveTo>
                  <a:cubicBezTo>
                    <a:pt x="82" y="136"/>
                    <a:pt x="55" y="190"/>
                    <a:pt x="1" y="272"/>
                  </a:cubicBezTo>
                  <a:cubicBezTo>
                    <a:pt x="2117" y="272"/>
                    <a:pt x="4937" y="272"/>
                    <a:pt x="5615" y="163"/>
                  </a:cubicBezTo>
                  <a:cubicBezTo>
                    <a:pt x="4693" y="28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4" name="Google Shape;170;p2"/>
            <p:cNvSpPr>
              <a:spLocks/>
            </p:cNvSpPr>
            <p:nvPr/>
          </p:nvSpPr>
          <p:spPr bwMode="auto">
            <a:xfrm>
              <a:off x="911373" y="4568330"/>
              <a:ext cx="34922" cy="13178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957"/>
                </a:cxn>
                <a:cxn ang="0">
                  <a:pos x="733" y="1601"/>
                </a:cxn>
                <a:cxn ang="0">
                  <a:pos x="1" y="1"/>
                </a:cxn>
              </a:cxnLst>
              <a:rect l="0" t="0" r="r" b="b"/>
              <a:pathLst>
                <a:path w="760" h="2958" extrusionOk="0">
                  <a:moveTo>
                    <a:pt x="1" y="1"/>
                  </a:moveTo>
                  <a:lnTo>
                    <a:pt x="1" y="2957"/>
                  </a:lnTo>
                  <a:cubicBezTo>
                    <a:pt x="380" y="2740"/>
                    <a:pt x="679" y="2307"/>
                    <a:pt x="733" y="1601"/>
                  </a:cubicBezTo>
                  <a:cubicBezTo>
                    <a:pt x="760" y="788"/>
                    <a:pt x="462" y="245"/>
                    <a:pt x="1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5" name="Google Shape;171;p2"/>
            <p:cNvSpPr>
              <a:spLocks/>
            </p:cNvSpPr>
            <p:nvPr/>
          </p:nvSpPr>
          <p:spPr bwMode="auto">
            <a:xfrm>
              <a:off x="1030425" y="4596910"/>
              <a:ext cx="347630" cy="73039"/>
            </a:xfrm>
            <a:custGeom>
              <a:avLst/>
              <a:gdLst/>
              <a:ahLst/>
              <a:cxnLst>
                <a:cxn ang="0">
                  <a:pos x="7458" y="1"/>
                </a:cxn>
                <a:cxn ang="0">
                  <a:pos x="7460" y="3"/>
                </a:cxn>
                <a:cxn ang="0">
                  <a:pos x="28" y="3"/>
                </a:cxn>
                <a:cxn ang="0">
                  <a:pos x="272" y="790"/>
                </a:cxn>
                <a:cxn ang="0">
                  <a:pos x="1" y="1630"/>
                </a:cxn>
                <a:cxn ang="0">
                  <a:pos x="7216" y="1630"/>
                </a:cxn>
                <a:cxn ang="0">
                  <a:pos x="7812" y="844"/>
                </a:cxn>
                <a:cxn ang="0">
                  <a:pos x="7458" y="1"/>
                </a:cxn>
              </a:cxnLst>
              <a:rect l="0" t="0" r="r" b="b"/>
              <a:pathLst>
                <a:path w="7840" h="1631" extrusionOk="0">
                  <a:moveTo>
                    <a:pt x="7458" y="1"/>
                  </a:moveTo>
                  <a:cubicBezTo>
                    <a:pt x="7458" y="1"/>
                    <a:pt x="7458" y="2"/>
                    <a:pt x="7460" y="3"/>
                  </a:cubicBezTo>
                  <a:lnTo>
                    <a:pt x="28" y="3"/>
                  </a:lnTo>
                  <a:cubicBezTo>
                    <a:pt x="28" y="3"/>
                    <a:pt x="272" y="383"/>
                    <a:pt x="272" y="790"/>
                  </a:cubicBezTo>
                  <a:cubicBezTo>
                    <a:pt x="272" y="1169"/>
                    <a:pt x="1" y="1630"/>
                    <a:pt x="1" y="1630"/>
                  </a:cubicBezTo>
                  <a:lnTo>
                    <a:pt x="7216" y="1630"/>
                  </a:lnTo>
                  <a:cubicBezTo>
                    <a:pt x="7406" y="1630"/>
                    <a:pt x="7840" y="1332"/>
                    <a:pt x="7812" y="844"/>
                  </a:cubicBezTo>
                  <a:cubicBezTo>
                    <a:pt x="7761" y="251"/>
                    <a:pt x="7464" y="1"/>
                    <a:pt x="7458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6" name="Google Shape;172;p2"/>
            <p:cNvSpPr>
              <a:spLocks/>
            </p:cNvSpPr>
            <p:nvPr/>
          </p:nvSpPr>
          <p:spPr bwMode="auto">
            <a:xfrm>
              <a:off x="1522505" y="4552452"/>
              <a:ext cx="161910" cy="1635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3689"/>
                </a:cxn>
                <a:cxn ang="0">
                  <a:pos x="1899" y="3689"/>
                </a:cxn>
                <a:cxn ang="0">
                  <a:pos x="1953" y="0"/>
                </a:cxn>
              </a:cxnLst>
              <a:rect l="0" t="0" r="r" b="b"/>
              <a:pathLst>
                <a:path w="3636" h="3690" extrusionOk="0">
                  <a:moveTo>
                    <a:pt x="0" y="0"/>
                  </a:moveTo>
                  <a:cubicBezTo>
                    <a:pt x="462" y="706"/>
                    <a:pt x="950" y="1953"/>
                    <a:pt x="163" y="3689"/>
                  </a:cubicBezTo>
                  <a:lnTo>
                    <a:pt x="1899" y="3689"/>
                  </a:lnTo>
                  <a:cubicBezTo>
                    <a:pt x="3635" y="3689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7" name="Google Shape;173;p2"/>
            <p:cNvSpPr>
              <a:spLocks/>
            </p:cNvSpPr>
            <p:nvPr/>
          </p:nvSpPr>
          <p:spPr bwMode="auto">
            <a:xfrm>
              <a:off x="771686" y="4387321"/>
              <a:ext cx="806376" cy="1635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3689"/>
                </a:cxn>
                <a:cxn ang="0">
                  <a:pos x="16437" y="3689"/>
                </a:cxn>
                <a:cxn ang="0">
                  <a:pos x="16491" y="0"/>
                </a:cxn>
              </a:cxnLst>
              <a:rect l="0" t="0" r="r" b="b"/>
              <a:pathLst>
                <a:path w="18174" h="3690" extrusionOk="0">
                  <a:moveTo>
                    <a:pt x="0" y="0"/>
                  </a:moveTo>
                  <a:lnTo>
                    <a:pt x="27" y="3689"/>
                  </a:lnTo>
                  <a:lnTo>
                    <a:pt x="16437" y="3689"/>
                  </a:lnTo>
                  <a:cubicBezTo>
                    <a:pt x="18173" y="3689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8" name="Google Shape;174;p2"/>
            <p:cNvSpPr>
              <a:spLocks/>
            </p:cNvSpPr>
            <p:nvPr/>
          </p:nvSpPr>
          <p:spPr bwMode="auto">
            <a:xfrm>
              <a:off x="133570" y="4385733"/>
              <a:ext cx="727008" cy="168307"/>
            </a:xfrm>
            <a:custGeom>
              <a:avLst/>
              <a:gdLst/>
              <a:ahLst/>
              <a:cxnLst>
                <a:cxn ang="0">
                  <a:pos x="11089" y="0"/>
                </a:cxn>
                <a:cxn ang="0">
                  <a:pos x="55" y="60"/>
                </a:cxn>
                <a:cxn ang="0">
                  <a:pos x="55" y="467"/>
                </a:cxn>
                <a:cxn ang="0">
                  <a:pos x="461" y="467"/>
                </a:cxn>
                <a:cxn ang="0">
                  <a:pos x="14702" y="603"/>
                </a:cxn>
                <a:cxn ang="0">
                  <a:pos x="14702" y="3315"/>
                </a:cxn>
                <a:cxn ang="0">
                  <a:pos x="0" y="3315"/>
                </a:cxn>
                <a:cxn ang="0">
                  <a:pos x="0" y="3804"/>
                </a:cxn>
                <a:cxn ang="0">
                  <a:pos x="14891" y="3804"/>
                </a:cxn>
                <a:cxn ang="0">
                  <a:pos x="16383" y="1905"/>
                </a:cxn>
                <a:cxn ang="0">
                  <a:pos x="15325" y="60"/>
                </a:cxn>
                <a:cxn ang="0">
                  <a:pos x="11089" y="0"/>
                </a:cxn>
              </a:cxnLst>
              <a:rect l="0" t="0" r="r" b="b"/>
              <a:pathLst>
                <a:path w="16384" h="3804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1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0" y="3315"/>
                  </a:lnTo>
                  <a:lnTo>
                    <a:pt x="0" y="3804"/>
                  </a:lnTo>
                  <a:lnTo>
                    <a:pt x="14891" y="3804"/>
                  </a:lnTo>
                  <a:cubicBezTo>
                    <a:pt x="15651" y="3804"/>
                    <a:pt x="16383" y="2963"/>
                    <a:pt x="16383" y="1905"/>
                  </a:cubicBezTo>
                  <a:cubicBezTo>
                    <a:pt x="16383" y="820"/>
                    <a:pt x="15841" y="169"/>
                    <a:pt x="15325" y="60"/>
                  </a:cubicBezTo>
                  <a:cubicBezTo>
                    <a:pt x="15117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9" name="Google Shape;175;p2"/>
            <p:cNvSpPr>
              <a:spLocks/>
            </p:cNvSpPr>
            <p:nvPr/>
          </p:nvSpPr>
          <p:spPr bwMode="auto">
            <a:xfrm>
              <a:off x="152618" y="4398436"/>
              <a:ext cx="684150" cy="142902"/>
            </a:xfrm>
            <a:custGeom>
              <a:avLst/>
              <a:gdLst/>
              <a:ahLst/>
              <a:cxnLst>
                <a:cxn ang="0">
                  <a:pos x="14057" y="0"/>
                </a:cxn>
                <a:cxn ang="0">
                  <a:pos x="13834" y="21"/>
                </a:cxn>
                <a:cxn ang="0">
                  <a:pos x="11636" y="211"/>
                </a:cxn>
                <a:cxn ang="0">
                  <a:pos x="0" y="211"/>
                </a:cxn>
                <a:cxn ang="0">
                  <a:pos x="190" y="509"/>
                </a:cxn>
                <a:cxn ang="0">
                  <a:pos x="326" y="780"/>
                </a:cxn>
                <a:cxn ang="0">
                  <a:pos x="434" y="1106"/>
                </a:cxn>
                <a:cxn ang="0">
                  <a:pos x="489" y="1350"/>
                </a:cxn>
                <a:cxn ang="0">
                  <a:pos x="489" y="1512"/>
                </a:cxn>
                <a:cxn ang="0">
                  <a:pos x="489" y="1702"/>
                </a:cxn>
                <a:cxn ang="0">
                  <a:pos x="434" y="1892"/>
                </a:cxn>
                <a:cxn ang="0">
                  <a:pos x="380" y="2272"/>
                </a:cxn>
                <a:cxn ang="0">
                  <a:pos x="299" y="2516"/>
                </a:cxn>
                <a:cxn ang="0">
                  <a:pos x="82" y="2977"/>
                </a:cxn>
                <a:cxn ang="0">
                  <a:pos x="11636" y="2977"/>
                </a:cxn>
                <a:cxn ang="0">
                  <a:pos x="13779" y="3194"/>
                </a:cxn>
                <a:cxn ang="0">
                  <a:pos x="14240" y="3221"/>
                </a:cxn>
                <a:cxn ang="0">
                  <a:pos x="14647" y="3086"/>
                </a:cxn>
                <a:cxn ang="0">
                  <a:pos x="15352" y="1729"/>
                </a:cxn>
                <a:cxn ang="0">
                  <a:pos x="14647" y="129"/>
                </a:cxn>
                <a:cxn ang="0">
                  <a:pos x="14322" y="21"/>
                </a:cxn>
                <a:cxn ang="0">
                  <a:pos x="14057" y="0"/>
                </a:cxn>
              </a:cxnLst>
              <a:rect l="0" t="0" r="r" b="b"/>
              <a:pathLst>
                <a:path w="15407" h="3222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1"/>
                  </a:cubicBezTo>
                  <a:cubicBezTo>
                    <a:pt x="13101" y="129"/>
                    <a:pt x="12369" y="211"/>
                    <a:pt x="11636" y="211"/>
                  </a:cubicBezTo>
                  <a:lnTo>
                    <a:pt x="0" y="211"/>
                  </a:lnTo>
                  <a:cubicBezTo>
                    <a:pt x="0" y="211"/>
                    <a:pt x="109" y="292"/>
                    <a:pt x="190" y="509"/>
                  </a:cubicBezTo>
                  <a:cubicBezTo>
                    <a:pt x="244" y="563"/>
                    <a:pt x="272" y="672"/>
                    <a:pt x="326" y="780"/>
                  </a:cubicBezTo>
                  <a:cubicBezTo>
                    <a:pt x="380" y="889"/>
                    <a:pt x="407" y="970"/>
                    <a:pt x="434" y="1106"/>
                  </a:cubicBezTo>
                  <a:cubicBezTo>
                    <a:pt x="434" y="1187"/>
                    <a:pt x="489" y="1295"/>
                    <a:pt x="489" y="1350"/>
                  </a:cubicBezTo>
                  <a:lnTo>
                    <a:pt x="489" y="1512"/>
                  </a:lnTo>
                  <a:lnTo>
                    <a:pt x="489" y="1702"/>
                  </a:lnTo>
                  <a:cubicBezTo>
                    <a:pt x="489" y="1757"/>
                    <a:pt x="489" y="1838"/>
                    <a:pt x="434" y="1892"/>
                  </a:cubicBezTo>
                  <a:cubicBezTo>
                    <a:pt x="407" y="2028"/>
                    <a:pt x="407" y="2163"/>
                    <a:pt x="380" y="2272"/>
                  </a:cubicBezTo>
                  <a:cubicBezTo>
                    <a:pt x="380" y="2326"/>
                    <a:pt x="326" y="2408"/>
                    <a:pt x="299" y="2516"/>
                  </a:cubicBezTo>
                  <a:cubicBezTo>
                    <a:pt x="190" y="2787"/>
                    <a:pt x="82" y="2977"/>
                    <a:pt x="82" y="2977"/>
                  </a:cubicBezTo>
                  <a:lnTo>
                    <a:pt x="11636" y="2977"/>
                  </a:lnTo>
                  <a:cubicBezTo>
                    <a:pt x="12342" y="2977"/>
                    <a:pt x="13047" y="3086"/>
                    <a:pt x="13779" y="3194"/>
                  </a:cubicBezTo>
                  <a:cubicBezTo>
                    <a:pt x="13915" y="3221"/>
                    <a:pt x="14078" y="3221"/>
                    <a:pt x="14240" y="3221"/>
                  </a:cubicBezTo>
                  <a:cubicBezTo>
                    <a:pt x="14376" y="3221"/>
                    <a:pt x="14512" y="3140"/>
                    <a:pt x="14647" y="3086"/>
                  </a:cubicBezTo>
                  <a:cubicBezTo>
                    <a:pt x="15027" y="2869"/>
                    <a:pt x="15325" y="2435"/>
                    <a:pt x="15352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1"/>
                    <a:pt x="14322" y="21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0" name="Google Shape;176;p2"/>
            <p:cNvSpPr>
              <a:spLocks/>
            </p:cNvSpPr>
            <p:nvPr/>
          </p:nvSpPr>
          <p:spPr bwMode="auto">
            <a:xfrm>
              <a:off x="627238" y="4428603"/>
              <a:ext cx="188895" cy="11115"/>
            </a:xfrm>
            <a:custGeom>
              <a:avLst/>
              <a:gdLst/>
              <a:ahLst/>
              <a:cxnLst>
                <a:cxn ang="0">
                  <a:pos x="4069" y="1"/>
                </a:cxn>
                <a:cxn ang="0">
                  <a:pos x="0" y="163"/>
                </a:cxn>
                <a:cxn ang="0">
                  <a:pos x="3641" y="248"/>
                </a:cxn>
                <a:cxn ang="0">
                  <a:pos x="4232" y="245"/>
                </a:cxn>
                <a:cxn ang="0">
                  <a:pos x="4069" y="1"/>
                </a:cxn>
              </a:cxnLst>
              <a:rect l="0" t="0" r="r" b="b"/>
              <a:pathLst>
                <a:path w="4232" h="248" extrusionOk="0">
                  <a:moveTo>
                    <a:pt x="4069" y="1"/>
                  </a:moveTo>
                  <a:cubicBezTo>
                    <a:pt x="4069" y="1"/>
                    <a:pt x="705" y="136"/>
                    <a:pt x="0" y="163"/>
                  </a:cubicBezTo>
                  <a:cubicBezTo>
                    <a:pt x="1519" y="236"/>
                    <a:pt x="2893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1" name="Google Shape;177;p2"/>
            <p:cNvSpPr>
              <a:spLocks/>
            </p:cNvSpPr>
            <p:nvPr/>
          </p:nvSpPr>
          <p:spPr bwMode="auto">
            <a:xfrm>
              <a:off x="663746" y="4454008"/>
              <a:ext cx="150799" cy="12702"/>
            </a:xfrm>
            <a:custGeom>
              <a:avLst/>
              <a:gdLst/>
              <a:ahLst/>
              <a:cxnLst>
                <a:cxn ang="0">
                  <a:pos x="3256" y="0"/>
                </a:cxn>
                <a:cxn ang="0">
                  <a:pos x="1" y="136"/>
                </a:cxn>
                <a:cxn ang="0">
                  <a:pos x="2838" y="279"/>
                </a:cxn>
                <a:cxn ang="0">
                  <a:pos x="3391" y="271"/>
                </a:cxn>
                <a:cxn ang="0">
                  <a:pos x="3256" y="0"/>
                </a:cxn>
              </a:cxnLst>
              <a:rect l="0" t="0" r="r" b="b"/>
              <a:pathLst>
                <a:path w="3392" h="279" extrusionOk="0">
                  <a:moveTo>
                    <a:pt x="3256" y="0"/>
                  </a:moveTo>
                  <a:cubicBezTo>
                    <a:pt x="3256" y="0"/>
                    <a:pt x="706" y="82"/>
                    <a:pt x="1" y="136"/>
                  </a:cubicBezTo>
                  <a:cubicBezTo>
                    <a:pt x="1175" y="257"/>
                    <a:pt x="2228" y="279"/>
                    <a:pt x="2838" y="279"/>
                  </a:cubicBezTo>
                  <a:cubicBezTo>
                    <a:pt x="3187" y="279"/>
                    <a:pt x="3391" y="271"/>
                    <a:pt x="3391" y="271"/>
                  </a:cubicBezTo>
                  <a:lnTo>
                    <a:pt x="3256" y="0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2" name="Google Shape;178;p2"/>
            <p:cNvSpPr>
              <a:spLocks/>
            </p:cNvSpPr>
            <p:nvPr/>
          </p:nvSpPr>
          <p:spPr bwMode="auto">
            <a:xfrm>
              <a:off x="695493" y="4488940"/>
              <a:ext cx="128576" cy="11115"/>
            </a:xfrm>
            <a:custGeom>
              <a:avLst/>
              <a:gdLst/>
              <a:ahLst/>
              <a:cxnLst>
                <a:cxn ang="0">
                  <a:pos x="2713" y="1"/>
                </a:cxn>
                <a:cxn ang="0">
                  <a:pos x="0" y="82"/>
                </a:cxn>
                <a:cxn ang="0">
                  <a:pos x="2512" y="251"/>
                </a:cxn>
                <a:cxn ang="0">
                  <a:pos x="2902" y="245"/>
                </a:cxn>
                <a:cxn ang="0">
                  <a:pos x="2713" y="1"/>
                </a:cxn>
              </a:cxnLst>
              <a:rect l="0" t="0" r="r" b="b"/>
              <a:pathLst>
                <a:path w="2903" h="251" extrusionOk="0">
                  <a:moveTo>
                    <a:pt x="2713" y="1"/>
                  </a:moveTo>
                  <a:cubicBezTo>
                    <a:pt x="2713" y="1"/>
                    <a:pt x="733" y="28"/>
                    <a:pt x="0" y="82"/>
                  </a:cubicBezTo>
                  <a:cubicBezTo>
                    <a:pt x="1085" y="227"/>
                    <a:pt x="2013" y="251"/>
                    <a:pt x="2512" y="251"/>
                  </a:cubicBezTo>
                  <a:cubicBezTo>
                    <a:pt x="2761" y="251"/>
                    <a:pt x="2902" y="245"/>
                    <a:pt x="2902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3" name="Google Shape;179;p2"/>
            <p:cNvSpPr>
              <a:spLocks/>
            </p:cNvSpPr>
            <p:nvPr/>
          </p:nvSpPr>
          <p:spPr bwMode="auto">
            <a:xfrm>
              <a:off x="163730" y="4420665"/>
              <a:ext cx="320645" cy="111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36" y="272"/>
                </a:cxn>
                <a:cxn ang="0">
                  <a:pos x="2240" y="274"/>
                </a:cxn>
                <a:cxn ang="0">
                  <a:pos x="7243" y="164"/>
                </a:cxn>
                <a:cxn ang="0">
                  <a:pos x="0" y="1"/>
                </a:cxn>
              </a:cxnLst>
              <a:rect l="0" t="0" r="r" b="b"/>
              <a:pathLst>
                <a:path w="7243" h="275" extrusionOk="0">
                  <a:moveTo>
                    <a:pt x="0" y="1"/>
                  </a:moveTo>
                  <a:cubicBezTo>
                    <a:pt x="28" y="55"/>
                    <a:pt x="55" y="164"/>
                    <a:pt x="136" y="272"/>
                  </a:cubicBezTo>
                  <a:cubicBezTo>
                    <a:pt x="686" y="272"/>
                    <a:pt x="1434" y="274"/>
                    <a:pt x="2240" y="274"/>
                  </a:cubicBezTo>
                  <a:cubicBezTo>
                    <a:pt x="4256" y="274"/>
                    <a:pt x="6642" y="260"/>
                    <a:pt x="7243" y="164"/>
                  </a:cubicBezTo>
                  <a:cubicBezTo>
                    <a:pt x="6022" y="1"/>
                    <a:pt x="1764" y="1"/>
                    <a:pt x="0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4" name="Google Shape;180;p2"/>
            <p:cNvSpPr>
              <a:spLocks/>
            </p:cNvSpPr>
            <p:nvPr/>
          </p:nvSpPr>
          <p:spPr bwMode="auto">
            <a:xfrm>
              <a:off x="174841" y="4446070"/>
              <a:ext cx="165085" cy="111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8" y="245"/>
                </a:cxn>
                <a:cxn ang="0">
                  <a:pos x="3744" y="136"/>
                </a:cxn>
                <a:cxn ang="0">
                  <a:pos x="1" y="0"/>
                </a:cxn>
              </a:cxnLst>
              <a:rect l="0" t="0" r="r" b="b"/>
              <a:pathLst>
                <a:path w="3744" h="245" extrusionOk="0">
                  <a:moveTo>
                    <a:pt x="1" y="0"/>
                  </a:moveTo>
                  <a:cubicBezTo>
                    <a:pt x="1" y="82"/>
                    <a:pt x="28" y="163"/>
                    <a:pt x="28" y="245"/>
                  </a:cubicBezTo>
                  <a:cubicBezTo>
                    <a:pt x="1682" y="245"/>
                    <a:pt x="3283" y="217"/>
                    <a:pt x="3744" y="136"/>
                  </a:cubicBezTo>
                  <a:cubicBezTo>
                    <a:pt x="3066" y="28"/>
                    <a:pt x="1547" y="0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5" name="Google Shape;181;p2"/>
            <p:cNvSpPr>
              <a:spLocks/>
            </p:cNvSpPr>
            <p:nvPr/>
          </p:nvSpPr>
          <p:spPr bwMode="auto">
            <a:xfrm>
              <a:off x="174841" y="4471475"/>
              <a:ext cx="96829" cy="952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45"/>
                </a:cxn>
                <a:cxn ang="0">
                  <a:pos x="2198" y="137"/>
                </a:cxn>
                <a:cxn ang="0">
                  <a:pos x="1" y="1"/>
                </a:cxn>
              </a:cxnLst>
              <a:rect l="0" t="0" r="r" b="b"/>
              <a:pathLst>
                <a:path w="2198" h="246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09"/>
                    <a:pt x="28" y="164"/>
                    <a:pt x="1" y="245"/>
                  </a:cubicBezTo>
                  <a:cubicBezTo>
                    <a:pt x="1004" y="245"/>
                    <a:pt x="1872" y="218"/>
                    <a:pt x="2198" y="137"/>
                  </a:cubicBezTo>
                  <a:cubicBezTo>
                    <a:pt x="1737" y="82"/>
                    <a:pt x="950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6" name="Google Shape;182;p2"/>
            <p:cNvSpPr>
              <a:spLocks/>
            </p:cNvSpPr>
            <p:nvPr/>
          </p:nvSpPr>
          <p:spPr bwMode="auto">
            <a:xfrm>
              <a:off x="165317" y="4498467"/>
              <a:ext cx="249215" cy="12702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" y="272"/>
                </a:cxn>
                <a:cxn ang="0">
                  <a:pos x="5615" y="164"/>
                </a:cxn>
                <a:cxn ang="0">
                  <a:pos x="109" y="1"/>
                </a:cxn>
              </a:cxnLst>
              <a:rect l="0" t="0" r="r" b="b"/>
              <a:pathLst>
                <a:path w="5616" h="273" extrusionOk="0">
                  <a:moveTo>
                    <a:pt x="109" y="1"/>
                  </a:moveTo>
                  <a:cubicBezTo>
                    <a:pt x="82" y="82"/>
                    <a:pt x="28" y="164"/>
                    <a:pt x="1" y="272"/>
                  </a:cubicBezTo>
                  <a:cubicBezTo>
                    <a:pt x="2116" y="272"/>
                    <a:pt x="4937" y="272"/>
                    <a:pt x="5615" y="164"/>
                  </a:cubicBezTo>
                  <a:cubicBezTo>
                    <a:pt x="4693" y="28"/>
                    <a:pt x="2062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7" name="Google Shape;183;p2"/>
            <p:cNvSpPr>
              <a:spLocks/>
            </p:cNvSpPr>
            <p:nvPr/>
          </p:nvSpPr>
          <p:spPr bwMode="auto">
            <a:xfrm>
              <a:off x="803433" y="4404787"/>
              <a:ext cx="34922" cy="131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57"/>
                </a:cxn>
                <a:cxn ang="0">
                  <a:pos x="733" y="1600"/>
                </a:cxn>
                <a:cxn ang="0">
                  <a:pos x="0" y="0"/>
                </a:cxn>
              </a:cxnLst>
              <a:rect l="0" t="0" r="r" b="b"/>
              <a:pathLst>
                <a:path w="787" h="2957" extrusionOk="0">
                  <a:moveTo>
                    <a:pt x="0" y="0"/>
                  </a:moveTo>
                  <a:lnTo>
                    <a:pt x="0" y="2957"/>
                  </a:lnTo>
                  <a:cubicBezTo>
                    <a:pt x="380" y="2740"/>
                    <a:pt x="678" y="2306"/>
                    <a:pt x="733" y="1600"/>
                  </a:cubicBezTo>
                  <a:cubicBezTo>
                    <a:pt x="787" y="814"/>
                    <a:pt x="489" y="244"/>
                    <a:pt x="0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8" name="Google Shape;184;p2"/>
            <p:cNvSpPr>
              <a:spLocks/>
            </p:cNvSpPr>
            <p:nvPr/>
          </p:nvSpPr>
          <p:spPr bwMode="auto">
            <a:xfrm>
              <a:off x="924072" y="4433367"/>
              <a:ext cx="347631" cy="7303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272" y="787"/>
                </a:cxn>
                <a:cxn ang="0">
                  <a:pos x="1" y="1628"/>
                </a:cxn>
                <a:cxn ang="0">
                  <a:pos x="7243" y="1628"/>
                </a:cxn>
                <a:cxn ang="0">
                  <a:pos x="7812" y="841"/>
                </a:cxn>
                <a:cxn ang="0">
                  <a:pos x="7460" y="0"/>
                </a:cxn>
              </a:cxnLst>
              <a:rect l="0" t="0" r="r" b="b"/>
              <a:pathLst>
                <a:path w="7840" h="1628" extrusionOk="0">
                  <a:moveTo>
                    <a:pt x="55" y="0"/>
                  </a:moveTo>
                  <a:cubicBezTo>
                    <a:pt x="55" y="0"/>
                    <a:pt x="272" y="407"/>
                    <a:pt x="272" y="787"/>
                  </a:cubicBezTo>
                  <a:cubicBezTo>
                    <a:pt x="272" y="1139"/>
                    <a:pt x="1" y="1628"/>
                    <a:pt x="1" y="1628"/>
                  </a:cubicBezTo>
                  <a:lnTo>
                    <a:pt x="7243" y="1628"/>
                  </a:lnTo>
                  <a:cubicBezTo>
                    <a:pt x="7406" y="1628"/>
                    <a:pt x="7840" y="1302"/>
                    <a:pt x="7812" y="841"/>
                  </a:cubicBezTo>
                  <a:cubicBezTo>
                    <a:pt x="7785" y="190"/>
                    <a:pt x="7433" y="0"/>
                    <a:pt x="7460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9" name="Google Shape;185;p2"/>
            <p:cNvSpPr>
              <a:spLocks/>
            </p:cNvSpPr>
            <p:nvPr/>
          </p:nvSpPr>
          <p:spPr bwMode="auto">
            <a:xfrm>
              <a:off x="1416152" y="4387321"/>
              <a:ext cx="161910" cy="165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3716"/>
                </a:cxn>
                <a:cxn ang="0">
                  <a:pos x="1899" y="3716"/>
                </a:cxn>
                <a:cxn ang="0">
                  <a:pos x="1953" y="0"/>
                </a:cxn>
              </a:cxnLst>
              <a:rect l="0" t="0" r="r" b="b"/>
              <a:pathLst>
                <a:path w="3636" h="3717" extrusionOk="0">
                  <a:moveTo>
                    <a:pt x="0" y="0"/>
                  </a:moveTo>
                  <a:cubicBezTo>
                    <a:pt x="489" y="733"/>
                    <a:pt x="950" y="1980"/>
                    <a:pt x="163" y="3716"/>
                  </a:cubicBezTo>
                  <a:lnTo>
                    <a:pt x="1899" y="3716"/>
                  </a:lnTo>
                  <a:cubicBezTo>
                    <a:pt x="3635" y="3716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80" name="Google Shape;186;p2"/>
          <p:cNvSpPr>
            <a:spLocks/>
          </p:cNvSpPr>
          <p:nvPr/>
        </p:nvSpPr>
        <p:spPr bwMode="auto">
          <a:xfrm>
            <a:off x="1733550" y="4240213"/>
            <a:ext cx="195263" cy="144462"/>
          </a:xfrm>
          <a:custGeom>
            <a:avLst/>
            <a:gdLst/>
            <a:ahLst/>
            <a:cxnLst>
              <a:cxn ang="0">
                <a:pos x="2063" y="0"/>
              </a:cxn>
              <a:cxn ang="0">
                <a:pos x="0" y="1385"/>
              </a:cxn>
              <a:cxn ang="0">
                <a:pos x="2170" y="3256"/>
              </a:cxn>
              <a:cxn ang="0">
                <a:pos x="4394" y="1574"/>
              </a:cxn>
              <a:cxn ang="0">
                <a:pos x="2550" y="55"/>
              </a:cxn>
              <a:cxn ang="0">
                <a:pos x="2063" y="0"/>
              </a:cxn>
            </a:cxnLst>
            <a:rect l="0" t="0" r="r" b="b"/>
            <a:pathLst>
              <a:path w="4395" h="3257" extrusionOk="0">
                <a:moveTo>
                  <a:pt x="2063" y="0"/>
                </a:moveTo>
                <a:cubicBezTo>
                  <a:pt x="681" y="0"/>
                  <a:pt x="0" y="1385"/>
                  <a:pt x="0" y="1385"/>
                </a:cubicBezTo>
                <a:lnTo>
                  <a:pt x="2170" y="3256"/>
                </a:lnTo>
                <a:lnTo>
                  <a:pt x="4394" y="1574"/>
                </a:lnTo>
                <a:cubicBezTo>
                  <a:pt x="4394" y="1574"/>
                  <a:pt x="4231" y="408"/>
                  <a:pt x="2550" y="55"/>
                </a:cubicBezTo>
                <a:cubicBezTo>
                  <a:pt x="2379" y="17"/>
                  <a:pt x="2217" y="0"/>
                  <a:pt x="2063" y="0"/>
                </a:cubicBezTo>
                <a:close/>
              </a:path>
            </a:pathLst>
          </a:custGeom>
          <a:solidFill>
            <a:srgbClr val="B04A4B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1" name="Google Shape;187;p2"/>
          <p:cNvSpPr>
            <a:spLocks/>
          </p:cNvSpPr>
          <p:nvPr/>
        </p:nvSpPr>
        <p:spPr bwMode="auto">
          <a:xfrm>
            <a:off x="1758950" y="4065588"/>
            <a:ext cx="88900" cy="255587"/>
          </a:xfrm>
          <a:custGeom>
            <a:avLst/>
            <a:gdLst/>
            <a:ahLst/>
            <a:cxnLst>
              <a:cxn ang="0">
                <a:pos x="366" y="0"/>
              </a:cxn>
              <a:cxn ang="0">
                <a:pos x="218" y="40"/>
              </a:cxn>
              <a:cxn ang="0">
                <a:pos x="109" y="501"/>
              </a:cxn>
              <a:cxn ang="0">
                <a:pos x="1086" y="2346"/>
              </a:cxn>
              <a:cxn ang="0">
                <a:pos x="1303" y="5763"/>
              </a:cxn>
              <a:cxn ang="0">
                <a:pos x="1601" y="5655"/>
              </a:cxn>
              <a:cxn ang="0">
                <a:pos x="1520" y="1695"/>
              </a:cxn>
              <a:cxn ang="0">
                <a:pos x="625" y="95"/>
              </a:cxn>
              <a:cxn ang="0">
                <a:pos x="366" y="0"/>
              </a:cxn>
            </a:cxnLst>
            <a:rect l="0" t="0" r="r" b="b"/>
            <a:pathLst>
              <a:path w="2008" h="5764" extrusionOk="0">
                <a:moveTo>
                  <a:pt x="366" y="0"/>
                </a:moveTo>
                <a:cubicBezTo>
                  <a:pt x="316" y="0"/>
                  <a:pt x="265" y="12"/>
                  <a:pt x="218" y="40"/>
                </a:cubicBezTo>
                <a:cubicBezTo>
                  <a:pt x="28" y="149"/>
                  <a:pt x="1" y="339"/>
                  <a:pt x="109" y="501"/>
                </a:cubicBezTo>
                <a:cubicBezTo>
                  <a:pt x="408" y="908"/>
                  <a:pt x="950" y="1722"/>
                  <a:pt x="1086" y="2346"/>
                </a:cubicBezTo>
                <a:cubicBezTo>
                  <a:pt x="1303" y="3187"/>
                  <a:pt x="1303" y="5763"/>
                  <a:pt x="1303" y="5763"/>
                </a:cubicBezTo>
                <a:lnTo>
                  <a:pt x="1601" y="5655"/>
                </a:lnTo>
                <a:cubicBezTo>
                  <a:pt x="1601" y="5655"/>
                  <a:pt x="2008" y="2997"/>
                  <a:pt x="1520" y="1695"/>
                </a:cubicBezTo>
                <a:cubicBezTo>
                  <a:pt x="1221" y="854"/>
                  <a:pt x="842" y="339"/>
                  <a:pt x="625" y="95"/>
                </a:cubicBezTo>
                <a:cubicBezTo>
                  <a:pt x="554" y="42"/>
                  <a:pt x="460" y="0"/>
                  <a:pt x="366" y="0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2" name="Google Shape;188;p2"/>
          <p:cNvSpPr>
            <a:spLocks/>
          </p:cNvSpPr>
          <p:nvPr/>
        </p:nvSpPr>
        <p:spPr bwMode="auto">
          <a:xfrm>
            <a:off x="1549400" y="4254500"/>
            <a:ext cx="560388" cy="461963"/>
          </a:xfrm>
          <a:custGeom>
            <a:avLst/>
            <a:gdLst/>
            <a:ahLst/>
            <a:cxnLst>
              <a:cxn ang="0">
                <a:pos x="3692" y="0"/>
              </a:cxn>
              <a:cxn ang="0">
                <a:pos x="3201" y="65"/>
              </a:cxn>
              <a:cxn ang="0">
                <a:pos x="461" y="3211"/>
              </a:cxn>
              <a:cxn ang="0">
                <a:pos x="3309" y="10182"/>
              </a:cxn>
              <a:cxn ang="0">
                <a:pos x="4501" y="10390"/>
              </a:cxn>
              <a:cxn ang="0">
                <a:pos x="6374" y="9748"/>
              </a:cxn>
              <a:cxn ang="0">
                <a:pos x="8257" y="10405"/>
              </a:cxn>
              <a:cxn ang="0">
                <a:pos x="9195" y="10236"/>
              </a:cxn>
              <a:cxn ang="0">
                <a:pos x="10524" y="9314"/>
              </a:cxn>
              <a:cxn ang="0">
                <a:pos x="12206" y="3266"/>
              </a:cxn>
              <a:cxn ang="0">
                <a:pos x="9014" y="48"/>
              </a:cxn>
              <a:cxn ang="0">
                <a:pos x="8544" y="92"/>
              </a:cxn>
              <a:cxn ang="0">
                <a:pos x="6347" y="1421"/>
              </a:cxn>
              <a:cxn ang="0">
                <a:pos x="3879" y="11"/>
              </a:cxn>
              <a:cxn ang="0">
                <a:pos x="3692" y="0"/>
              </a:cxn>
            </a:cxnLst>
            <a:rect l="0" t="0" r="r" b="b"/>
            <a:pathLst>
              <a:path w="12613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1880" y="7850"/>
                  <a:pt x="12613" y="5164"/>
                  <a:pt x="12206" y="3266"/>
                </a:cubicBezTo>
                <a:cubicBezTo>
                  <a:pt x="11698" y="1063"/>
                  <a:pt x="10325" y="48"/>
                  <a:pt x="9014" y="48"/>
                </a:cubicBezTo>
                <a:cubicBezTo>
                  <a:pt x="8856" y="48"/>
                  <a:pt x="8699" y="63"/>
                  <a:pt x="8544" y="92"/>
                </a:cubicBezTo>
                <a:cubicBezTo>
                  <a:pt x="7134" y="363"/>
                  <a:pt x="6347" y="1421"/>
                  <a:pt x="6347" y="1421"/>
                </a:cubicBezTo>
                <a:cubicBezTo>
                  <a:pt x="6347" y="1421"/>
                  <a:pt x="5262" y="119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CE5B5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3" name="Google Shape;189;p2"/>
          <p:cNvSpPr>
            <a:spLocks/>
          </p:cNvSpPr>
          <p:nvPr/>
        </p:nvSpPr>
        <p:spPr bwMode="auto">
          <a:xfrm>
            <a:off x="1549400" y="4254500"/>
            <a:ext cx="466725" cy="461963"/>
          </a:xfrm>
          <a:custGeom>
            <a:avLst/>
            <a:gdLst/>
            <a:ahLst/>
            <a:cxnLst>
              <a:cxn ang="0">
                <a:pos x="3692" y="0"/>
              </a:cxn>
              <a:cxn ang="0">
                <a:pos x="3201" y="65"/>
              </a:cxn>
              <a:cxn ang="0">
                <a:pos x="461" y="3211"/>
              </a:cxn>
              <a:cxn ang="0">
                <a:pos x="3309" y="10182"/>
              </a:cxn>
              <a:cxn ang="0">
                <a:pos x="4501" y="10390"/>
              </a:cxn>
              <a:cxn ang="0">
                <a:pos x="6374" y="9748"/>
              </a:cxn>
              <a:cxn ang="0">
                <a:pos x="8257" y="10405"/>
              </a:cxn>
              <a:cxn ang="0">
                <a:pos x="9195" y="10236"/>
              </a:cxn>
              <a:cxn ang="0">
                <a:pos x="10524" y="9314"/>
              </a:cxn>
              <a:cxn ang="0">
                <a:pos x="10036" y="7985"/>
              </a:cxn>
              <a:cxn ang="0">
                <a:pos x="9846" y="7714"/>
              </a:cxn>
              <a:cxn ang="0">
                <a:pos x="8870" y="6982"/>
              </a:cxn>
              <a:cxn ang="0">
                <a:pos x="6510" y="6114"/>
              </a:cxn>
              <a:cxn ang="0">
                <a:pos x="4204" y="5246"/>
              </a:cxn>
              <a:cxn ang="0">
                <a:pos x="2577" y="3456"/>
              </a:cxn>
              <a:cxn ang="0">
                <a:pos x="2902" y="1042"/>
              </a:cxn>
              <a:cxn ang="0">
                <a:pos x="3608" y="201"/>
              </a:cxn>
              <a:cxn ang="0">
                <a:pos x="3879" y="11"/>
              </a:cxn>
              <a:cxn ang="0">
                <a:pos x="3692" y="0"/>
              </a:cxn>
            </a:cxnLst>
            <a:rect l="0" t="0" r="r" b="b"/>
            <a:pathLst>
              <a:path w="10525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0497" y="8826"/>
                  <a:pt x="10307" y="8392"/>
                  <a:pt x="10036" y="7985"/>
                </a:cubicBezTo>
                <a:cubicBezTo>
                  <a:pt x="9982" y="7877"/>
                  <a:pt x="9900" y="7795"/>
                  <a:pt x="9846" y="7714"/>
                </a:cubicBezTo>
                <a:cubicBezTo>
                  <a:pt x="9575" y="7416"/>
                  <a:pt x="9222" y="7171"/>
                  <a:pt x="8870" y="6982"/>
                </a:cubicBezTo>
                <a:cubicBezTo>
                  <a:pt x="8110" y="6602"/>
                  <a:pt x="7296" y="6358"/>
                  <a:pt x="6510" y="6114"/>
                </a:cubicBezTo>
                <a:cubicBezTo>
                  <a:pt x="5750" y="5924"/>
                  <a:pt x="4937" y="5653"/>
                  <a:pt x="4204" y="5246"/>
                </a:cubicBezTo>
                <a:cubicBezTo>
                  <a:pt x="3499" y="4839"/>
                  <a:pt x="2848" y="4215"/>
                  <a:pt x="2577" y="3456"/>
                </a:cubicBezTo>
                <a:cubicBezTo>
                  <a:pt x="2279" y="2560"/>
                  <a:pt x="2550" y="1828"/>
                  <a:pt x="2902" y="1042"/>
                </a:cubicBezTo>
                <a:cubicBezTo>
                  <a:pt x="3038" y="689"/>
                  <a:pt x="3309" y="418"/>
                  <a:pt x="3608" y="201"/>
                </a:cubicBezTo>
                <a:cubicBezTo>
                  <a:pt x="3635" y="146"/>
                  <a:pt x="3743" y="92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B04A4B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4" name="Google Shape;190;p2"/>
          <p:cNvSpPr>
            <a:spLocks/>
          </p:cNvSpPr>
          <p:nvPr/>
        </p:nvSpPr>
        <p:spPr bwMode="auto">
          <a:xfrm>
            <a:off x="1846263" y="4637088"/>
            <a:ext cx="20637" cy="25400"/>
          </a:xfrm>
          <a:custGeom>
            <a:avLst/>
            <a:gdLst/>
            <a:ahLst/>
            <a:cxnLst>
              <a:cxn ang="0">
                <a:pos x="408" y="0"/>
              </a:cxn>
              <a:cxn ang="0">
                <a:pos x="164" y="190"/>
              </a:cxn>
              <a:cxn ang="0">
                <a:pos x="1" y="488"/>
              </a:cxn>
              <a:cxn ang="0">
                <a:pos x="58" y="580"/>
              </a:cxn>
              <a:cxn ang="0">
                <a:pos x="82" y="570"/>
              </a:cxn>
              <a:cxn ang="0">
                <a:pos x="299" y="326"/>
              </a:cxn>
              <a:cxn ang="0">
                <a:pos x="435" y="27"/>
              </a:cxn>
              <a:cxn ang="0">
                <a:pos x="408" y="0"/>
              </a:cxn>
            </a:cxnLst>
            <a:rect l="0" t="0" r="r" b="b"/>
            <a:pathLst>
              <a:path w="462" h="580" extrusionOk="0">
                <a:moveTo>
                  <a:pt x="408" y="0"/>
                </a:moveTo>
                <a:cubicBezTo>
                  <a:pt x="299" y="27"/>
                  <a:pt x="218" y="109"/>
                  <a:pt x="164" y="190"/>
                </a:cubicBezTo>
                <a:cubicBezTo>
                  <a:pt x="82" y="271"/>
                  <a:pt x="1" y="407"/>
                  <a:pt x="1" y="488"/>
                </a:cubicBezTo>
                <a:cubicBezTo>
                  <a:pt x="1" y="549"/>
                  <a:pt x="31" y="580"/>
                  <a:pt x="58" y="580"/>
                </a:cubicBezTo>
                <a:cubicBezTo>
                  <a:pt x="67" y="580"/>
                  <a:pt x="75" y="576"/>
                  <a:pt x="82" y="570"/>
                </a:cubicBezTo>
                <a:cubicBezTo>
                  <a:pt x="191" y="515"/>
                  <a:pt x="272" y="407"/>
                  <a:pt x="299" y="326"/>
                </a:cubicBezTo>
                <a:cubicBezTo>
                  <a:pt x="353" y="217"/>
                  <a:pt x="435" y="163"/>
                  <a:pt x="435" y="27"/>
                </a:cubicBezTo>
                <a:cubicBezTo>
                  <a:pt x="462" y="0"/>
                  <a:pt x="435" y="0"/>
                  <a:pt x="408" y="0"/>
                </a:cubicBezTo>
                <a:close/>
              </a:path>
            </a:pathLst>
          </a:custGeom>
          <a:solidFill>
            <a:srgbClr val="A03A3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5" name="Google Shape;191;p2"/>
          <p:cNvSpPr>
            <a:spLocks/>
          </p:cNvSpPr>
          <p:nvPr/>
        </p:nvSpPr>
        <p:spPr bwMode="auto">
          <a:xfrm>
            <a:off x="1744663" y="4300538"/>
            <a:ext cx="71437" cy="23812"/>
          </a:xfrm>
          <a:custGeom>
            <a:avLst/>
            <a:gdLst/>
            <a:ahLst/>
            <a:cxnLst>
              <a:cxn ang="0">
                <a:pos x="498" y="0"/>
              </a:cxn>
              <a:cxn ang="0">
                <a:pos x="82" y="157"/>
              </a:cxn>
              <a:cxn ang="0">
                <a:pos x="163" y="428"/>
              </a:cxn>
              <a:cxn ang="0">
                <a:pos x="413" y="485"/>
              </a:cxn>
              <a:cxn ang="0">
                <a:pos x="841" y="455"/>
              </a:cxn>
              <a:cxn ang="0">
                <a:pos x="1628" y="537"/>
              </a:cxn>
              <a:cxn ang="0">
                <a:pos x="1628" y="455"/>
              </a:cxn>
              <a:cxn ang="0">
                <a:pos x="868" y="49"/>
              </a:cxn>
              <a:cxn ang="0">
                <a:pos x="498" y="0"/>
              </a:cxn>
            </a:cxnLst>
            <a:rect l="0" t="0" r="r" b="b"/>
            <a:pathLst>
              <a:path w="1628" h="537" extrusionOk="0">
                <a:moveTo>
                  <a:pt x="498" y="0"/>
                </a:moveTo>
                <a:cubicBezTo>
                  <a:pt x="346" y="0"/>
                  <a:pt x="202" y="37"/>
                  <a:pt x="82" y="157"/>
                </a:cubicBezTo>
                <a:cubicBezTo>
                  <a:pt x="0" y="266"/>
                  <a:pt x="54" y="401"/>
                  <a:pt x="163" y="428"/>
                </a:cubicBezTo>
                <a:cubicBezTo>
                  <a:pt x="239" y="472"/>
                  <a:pt x="324" y="485"/>
                  <a:pt x="413" y="485"/>
                </a:cubicBezTo>
                <a:cubicBezTo>
                  <a:pt x="548" y="485"/>
                  <a:pt x="695" y="455"/>
                  <a:pt x="841" y="455"/>
                </a:cubicBezTo>
                <a:cubicBezTo>
                  <a:pt x="1112" y="455"/>
                  <a:pt x="1356" y="455"/>
                  <a:pt x="1628" y="537"/>
                </a:cubicBezTo>
                <a:lnTo>
                  <a:pt x="1628" y="455"/>
                </a:lnTo>
                <a:cubicBezTo>
                  <a:pt x="1384" y="293"/>
                  <a:pt x="1167" y="130"/>
                  <a:pt x="868" y="49"/>
                </a:cubicBezTo>
                <a:cubicBezTo>
                  <a:pt x="747" y="24"/>
                  <a:pt x="620" y="0"/>
                  <a:pt x="498" y="0"/>
                </a:cubicBezTo>
                <a:close/>
              </a:path>
            </a:pathLst>
          </a:custGeom>
          <a:solidFill>
            <a:srgbClr val="A03A3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6" name="Google Shape;192;p2"/>
          <p:cNvSpPr>
            <a:spLocks/>
          </p:cNvSpPr>
          <p:nvPr/>
        </p:nvSpPr>
        <p:spPr bwMode="auto">
          <a:xfrm>
            <a:off x="1779588" y="4330700"/>
            <a:ext cx="38100" cy="23813"/>
          </a:xfrm>
          <a:custGeom>
            <a:avLst/>
            <a:gdLst/>
            <a:ahLst/>
            <a:cxnLst>
              <a:cxn ang="0">
                <a:pos x="552" y="0"/>
              </a:cxn>
              <a:cxn ang="0">
                <a:pos x="373" y="21"/>
              </a:cxn>
              <a:cxn ang="0">
                <a:pos x="74" y="319"/>
              </a:cxn>
              <a:cxn ang="0">
                <a:pos x="234" y="528"/>
              </a:cxn>
              <a:cxn ang="0">
                <a:pos x="345" y="455"/>
              </a:cxn>
              <a:cxn ang="0">
                <a:pos x="508" y="292"/>
              </a:cxn>
              <a:cxn ang="0">
                <a:pos x="752" y="156"/>
              </a:cxn>
              <a:cxn ang="0">
                <a:pos x="752" y="21"/>
              </a:cxn>
              <a:cxn ang="0">
                <a:pos x="552" y="0"/>
              </a:cxn>
            </a:cxnLst>
            <a:rect l="0" t="0" r="r" b="b"/>
            <a:pathLst>
              <a:path w="861" h="529" extrusionOk="0">
                <a:moveTo>
                  <a:pt x="552" y="0"/>
                </a:moveTo>
                <a:cubicBezTo>
                  <a:pt x="488" y="0"/>
                  <a:pt x="427" y="7"/>
                  <a:pt x="373" y="21"/>
                </a:cubicBezTo>
                <a:cubicBezTo>
                  <a:pt x="237" y="75"/>
                  <a:pt x="156" y="183"/>
                  <a:pt x="74" y="319"/>
                </a:cubicBezTo>
                <a:cubicBezTo>
                  <a:pt x="0" y="430"/>
                  <a:pt x="128" y="528"/>
                  <a:pt x="234" y="528"/>
                </a:cubicBezTo>
                <a:cubicBezTo>
                  <a:pt x="283" y="528"/>
                  <a:pt x="328" y="506"/>
                  <a:pt x="345" y="455"/>
                </a:cubicBezTo>
                <a:cubicBezTo>
                  <a:pt x="373" y="400"/>
                  <a:pt x="454" y="319"/>
                  <a:pt x="508" y="292"/>
                </a:cubicBezTo>
                <a:cubicBezTo>
                  <a:pt x="590" y="210"/>
                  <a:pt x="644" y="183"/>
                  <a:pt x="752" y="156"/>
                </a:cubicBezTo>
                <a:cubicBezTo>
                  <a:pt x="834" y="156"/>
                  <a:pt x="861" y="48"/>
                  <a:pt x="752" y="21"/>
                </a:cubicBezTo>
                <a:cubicBezTo>
                  <a:pt x="684" y="7"/>
                  <a:pt x="617" y="0"/>
                  <a:pt x="552" y="0"/>
                </a:cubicBezTo>
                <a:close/>
              </a:path>
            </a:pathLst>
          </a:custGeom>
          <a:solidFill>
            <a:srgbClr val="A03A3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7" name="Google Shape;193;p2"/>
          <p:cNvSpPr>
            <a:spLocks/>
          </p:cNvSpPr>
          <p:nvPr/>
        </p:nvSpPr>
        <p:spPr bwMode="auto">
          <a:xfrm>
            <a:off x="1836738" y="4316413"/>
            <a:ext cx="58737" cy="25400"/>
          </a:xfrm>
          <a:custGeom>
            <a:avLst/>
            <a:gdLst/>
            <a:ahLst/>
            <a:cxnLst>
              <a:cxn ang="0">
                <a:pos x="625" y="1"/>
              </a:cxn>
              <a:cxn ang="0">
                <a:pos x="28" y="218"/>
              </a:cxn>
              <a:cxn ang="0">
                <a:pos x="82" y="326"/>
              </a:cxn>
              <a:cxn ang="0">
                <a:pos x="231" y="304"/>
              </a:cxn>
              <a:cxn ang="0">
                <a:pos x="625" y="381"/>
              </a:cxn>
              <a:cxn ang="0">
                <a:pos x="1059" y="598"/>
              </a:cxn>
              <a:cxn ang="0">
                <a:pos x="1221" y="245"/>
              </a:cxn>
              <a:cxn ang="0">
                <a:pos x="625" y="1"/>
              </a:cxn>
            </a:cxnLst>
            <a:rect l="0" t="0" r="r" b="b"/>
            <a:pathLst>
              <a:path w="1303" h="598" extrusionOk="0">
                <a:moveTo>
                  <a:pt x="625" y="1"/>
                </a:moveTo>
                <a:cubicBezTo>
                  <a:pt x="381" y="1"/>
                  <a:pt x="218" y="82"/>
                  <a:pt x="28" y="218"/>
                </a:cubicBezTo>
                <a:cubicBezTo>
                  <a:pt x="1" y="245"/>
                  <a:pt x="28" y="326"/>
                  <a:pt x="82" y="326"/>
                </a:cubicBezTo>
                <a:cubicBezTo>
                  <a:pt x="130" y="311"/>
                  <a:pt x="180" y="304"/>
                  <a:pt x="231" y="304"/>
                </a:cubicBezTo>
                <a:cubicBezTo>
                  <a:pt x="356" y="304"/>
                  <a:pt x="490" y="342"/>
                  <a:pt x="625" y="381"/>
                </a:cubicBezTo>
                <a:cubicBezTo>
                  <a:pt x="787" y="408"/>
                  <a:pt x="896" y="543"/>
                  <a:pt x="1059" y="598"/>
                </a:cubicBezTo>
                <a:cubicBezTo>
                  <a:pt x="1194" y="598"/>
                  <a:pt x="1303" y="381"/>
                  <a:pt x="1221" y="245"/>
                </a:cubicBezTo>
                <a:cubicBezTo>
                  <a:pt x="1113" y="82"/>
                  <a:pt x="814" y="1"/>
                  <a:pt x="625" y="1"/>
                </a:cubicBezTo>
                <a:close/>
              </a:path>
            </a:pathLst>
          </a:custGeom>
          <a:solidFill>
            <a:srgbClr val="A03A3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8" name="Google Shape;194;p2"/>
          <p:cNvSpPr>
            <a:spLocks/>
          </p:cNvSpPr>
          <p:nvPr/>
        </p:nvSpPr>
        <p:spPr bwMode="auto">
          <a:xfrm>
            <a:off x="1871663" y="4289425"/>
            <a:ext cx="26987" cy="11113"/>
          </a:xfrm>
          <a:custGeom>
            <a:avLst/>
            <a:gdLst/>
            <a:ahLst/>
            <a:cxnLst>
              <a:cxn ang="0">
                <a:pos x="446" y="1"/>
              </a:cxn>
              <a:cxn ang="0">
                <a:pos x="27" y="180"/>
              </a:cxn>
              <a:cxn ang="0">
                <a:pos x="27" y="234"/>
              </a:cxn>
              <a:cxn ang="0">
                <a:pos x="295" y="252"/>
              </a:cxn>
              <a:cxn ang="0">
                <a:pos x="570" y="126"/>
              </a:cxn>
              <a:cxn ang="0">
                <a:pos x="570" y="45"/>
              </a:cxn>
              <a:cxn ang="0">
                <a:pos x="446" y="1"/>
              </a:cxn>
            </a:cxnLst>
            <a:rect l="0" t="0" r="r" b="b"/>
            <a:pathLst>
              <a:path w="598" h="252" extrusionOk="0">
                <a:moveTo>
                  <a:pt x="446" y="1"/>
                </a:moveTo>
                <a:cubicBezTo>
                  <a:pt x="300" y="1"/>
                  <a:pt x="132" y="138"/>
                  <a:pt x="27" y="180"/>
                </a:cubicBezTo>
                <a:cubicBezTo>
                  <a:pt x="0" y="180"/>
                  <a:pt x="27" y="234"/>
                  <a:pt x="27" y="234"/>
                </a:cubicBezTo>
                <a:cubicBezTo>
                  <a:pt x="103" y="234"/>
                  <a:pt x="201" y="252"/>
                  <a:pt x="295" y="252"/>
                </a:cubicBezTo>
                <a:cubicBezTo>
                  <a:pt x="406" y="252"/>
                  <a:pt x="512" y="228"/>
                  <a:pt x="570" y="126"/>
                </a:cubicBezTo>
                <a:cubicBezTo>
                  <a:pt x="597" y="99"/>
                  <a:pt x="597" y="45"/>
                  <a:pt x="570" y="45"/>
                </a:cubicBezTo>
                <a:cubicBezTo>
                  <a:pt x="532" y="13"/>
                  <a:pt x="490" y="1"/>
                  <a:pt x="446" y="1"/>
                </a:cubicBezTo>
                <a:close/>
              </a:path>
            </a:pathLst>
          </a:custGeom>
          <a:solidFill>
            <a:srgbClr val="A03A3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89" name="Google Shape;195;p2"/>
          <p:cNvSpPr>
            <a:spLocks/>
          </p:cNvSpPr>
          <p:nvPr/>
        </p:nvSpPr>
        <p:spPr bwMode="auto">
          <a:xfrm>
            <a:off x="1960563" y="4319588"/>
            <a:ext cx="77787" cy="66675"/>
          </a:xfrm>
          <a:custGeom>
            <a:avLst/>
            <a:gdLst/>
            <a:ahLst/>
            <a:cxnLst>
              <a:cxn ang="0">
                <a:pos x="885" y="1"/>
              </a:cxn>
              <a:cxn ang="0">
                <a:pos x="679" y="31"/>
              </a:cxn>
              <a:cxn ang="0">
                <a:pos x="597" y="113"/>
              </a:cxn>
              <a:cxn ang="0">
                <a:pos x="82" y="655"/>
              </a:cxn>
              <a:cxn ang="0">
                <a:pos x="489" y="1415"/>
              </a:cxn>
              <a:cxn ang="0">
                <a:pos x="836" y="1509"/>
              </a:cxn>
              <a:cxn ang="0">
                <a:pos x="1546" y="411"/>
              </a:cxn>
              <a:cxn ang="0">
                <a:pos x="885" y="1"/>
              </a:cxn>
            </a:cxnLst>
            <a:rect l="0" t="0" r="r" b="b"/>
            <a:pathLst>
              <a:path w="1768" h="1509" extrusionOk="0">
                <a:moveTo>
                  <a:pt x="885" y="1"/>
                </a:moveTo>
                <a:cubicBezTo>
                  <a:pt x="816" y="1"/>
                  <a:pt x="747" y="10"/>
                  <a:pt x="679" y="31"/>
                </a:cubicBezTo>
                <a:cubicBezTo>
                  <a:pt x="651" y="31"/>
                  <a:pt x="624" y="59"/>
                  <a:pt x="597" y="113"/>
                </a:cubicBezTo>
                <a:cubicBezTo>
                  <a:pt x="326" y="167"/>
                  <a:pt x="109" y="411"/>
                  <a:pt x="82" y="655"/>
                </a:cubicBezTo>
                <a:cubicBezTo>
                  <a:pt x="0" y="954"/>
                  <a:pt x="217" y="1279"/>
                  <a:pt x="489" y="1415"/>
                </a:cubicBezTo>
                <a:cubicBezTo>
                  <a:pt x="604" y="1480"/>
                  <a:pt x="722" y="1509"/>
                  <a:pt x="836" y="1509"/>
                </a:cubicBezTo>
                <a:cubicBezTo>
                  <a:pt x="1340" y="1509"/>
                  <a:pt x="1768" y="942"/>
                  <a:pt x="1546" y="411"/>
                </a:cubicBezTo>
                <a:cubicBezTo>
                  <a:pt x="1437" y="171"/>
                  <a:pt x="1169" y="1"/>
                  <a:pt x="885" y="1"/>
                </a:cubicBezTo>
                <a:close/>
              </a:path>
            </a:pathLst>
          </a:custGeom>
          <a:solidFill>
            <a:srgbClr val="D98183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0" name="Google Shape;196;p2"/>
          <p:cNvSpPr>
            <a:spLocks/>
          </p:cNvSpPr>
          <p:nvPr/>
        </p:nvSpPr>
        <p:spPr bwMode="auto">
          <a:xfrm>
            <a:off x="1989138" y="4421188"/>
            <a:ext cx="71437" cy="144462"/>
          </a:xfrm>
          <a:custGeom>
            <a:avLst/>
            <a:gdLst/>
            <a:ahLst/>
            <a:cxnLst>
              <a:cxn ang="0">
                <a:pos x="1051" y="1"/>
              </a:cxn>
              <a:cxn ang="0">
                <a:pos x="787" y="101"/>
              </a:cxn>
              <a:cxn ang="0">
                <a:pos x="543" y="535"/>
              </a:cxn>
              <a:cxn ang="0">
                <a:pos x="109" y="2136"/>
              </a:cxn>
              <a:cxn ang="0">
                <a:pos x="55" y="2678"/>
              </a:cxn>
              <a:cxn ang="0">
                <a:pos x="827" y="3228"/>
              </a:cxn>
              <a:cxn ang="0">
                <a:pos x="923" y="3221"/>
              </a:cxn>
              <a:cxn ang="0">
                <a:pos x="1546" y="2271"/>
              </a:cxn>
              <a:cxn ang="0">
                <a:pos x="1601" y="807"/>
              </a:cxn>
              <a:cxn ang="0">
                <a:pos x="1438" y="318"/>
              </a:cxn>
              <a:cxn ang="0">
                <a:pos x="1051" y="1"/>
              </a:cxn>
            </a:cxnLst>
            <a:rect l="0" t="0" r="r" b="b"/>
            <a:pathLst>
              <a:path w="1628" h="3229" extrusionOk="0">
                <a:moveTo>
                  <a:pt x="1051" y="1"/>
                </a:moveTo>
                <a:cubicBezTo>
                  <a:pt x="971" y="1"/>
                  <a:pt x="883" y="31"/>
                  <a:pt x="787" y="101"/>
                </a:cubicBezTo>
                <a:cubicBezTo>
                  <a:pt x="651" y="183"/>
                  <a:pt x="597" y="373"/>
                  <a:pt x="543" y="535"/>
                </a:cubicBezTo>
                <a:cubicBezTo>
                  <a:pt x="407" y="1078"/>
                  <a:pt x="244" y="1593"/>
                  <a:pt x="109" y="2136"/>
                </a:cubicBezTo>
                <a:cubicBezTo>
                  <a:pt x="55" y="2298"/>
                  <a:pt x="0" y="2488"/>
                  <a:pt x="55" y="2678"/>
                </a:cubicBezTo>
                <a:cubicBezTo>
                  <a:pt x="104" y="2998"/>
                  <a:pt x="509" y="3228"/>
                  <a:pt x="827" y="3228"/>
                </a:cubicBezTo>
                <a:cubicBezTo>
                  <a:pt x="860" y="3228"/>
                  <a:pt x="892" y="3226"/>
                  <a:pt x="923" y="3221"/>
                </a:cubicBezTo>
                <a:cubicBezTo>
                  <a:pt x="1329" y="3139"/>
                  <a:pt x="1465" y="2624"/>
                  <a:pt x="1546" y="2271"/>
                </a:cubicBezTo>
                <a:cubicBezTo>
                  <a:pt x="1628" y="1783"/>
                  <a:pt x="1628" y="1268"/>
                  <a:pt x="1601" y="807"/>
                </a:cubicBezTo>
                <a:cubicBezTo>
                  <a:pt x="1574" y="698"/>
                  <a:pt x="1546" y="508"/>
                  <a:pt x="1438" y="318"/>
                </a:cubicBezTo>
                <a:cubicBezTo>
                  <a:pt x="1346" y="135"/>
                  <a:pt x="1217" y="1"/>
                  <a:pt x="1051" y="1"/>
                </a:cubicBezTo>
                <a:close/>
              </a:path>
            </a:pathLst>
          </a:custGeom>
          <a:solidFill>
            <a:srgbClr val="D98183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1" name="Google Shape;197;p2"/>
          <p:cNvSpPr>
            <a:spLocks/>
          </p:cNvSpPr>
          <p:nvPr/>
        </p:nvSpPr>
        <p:spPr bwMode="auto">
          <a:xfrm>
            <a:off x="2295525" y="3913188"/>
            <a:ext cx="687388" cy="801687"/>
          </a:xfrm>
          <a:custGeom>
            <a:avLst/>
            <a:gdLst/>
            <a:ahLst/>
            <a:cxnLst>
              <a:cxn ang="0">
                <a:pos x="5480" y="1"/>
              </a:cxn>
              <a:cxn ang="0">
                <a:pos x="5480" y="5100"/>
              </a:cxn>
              <a:cxn ang="0">
                <a:pos x="4070" y="9331"/>
              </a:cxn>
              <a:cxn ang="0">
                <a:pos x="82" y="16085"/>
              </a:cxn>
              <a:cxn ang="0">
                <a:pos x="2117" y="18038"/>
              </a:cxn>
              <a:cxn ang="0">
                <a:pos x="5328" y="18098"/>
              </a:cxn>
              <a:cxn ang="0">
                <a:pos x="13807" y="18038"/>
              </a:cxn>
              <a:cxn ang="0">
                <a:pos x="14702" y="15271"/>
              </a:cxn>
              <a:cxn ang="0">
                <a:pos x="10552" y="9494"/>
              </a:cxn>
              <a:cxn ang="0">
                <a:pos x="9087" y="5208"/>
              </a:cxn>
              <a:cxn ang="0">
                <a:pos x="9087" y="190"/>
              </a:cxn>
              <a:cxn ang="0">
                <a:pos x="5480" y="1"/>
              </a:cxn>
            </a:cxnLst>
            <a:rect l="0" t="0" r="r" b="b"/>
            <a:pathLst>
              <a:path w="15489" h="18099" extrusionOk="0">
                <a:moveTo>
                  <a:pt x="5480" y="1"/>
                </a:moveTo>
                <a:lnTo>
                  <a:pt x="5480" y="5100"/>
                </a:lnTo>
                <a:cubicBezTo>
                  <a:pt x="5480" y="6619"/>
                  <a:pt x="4992" y="8111"/>
                  <a:pt x="4070" y="9331"/>
                </a:cubicBezTo>
                <a:cubicBezTo>
                  <a:pt x="2442" y="11501"/>
                  <a:pt x="1" y="15027"/>
                  <a:pt x="82" y="16085"/>
                </a:cubicBezTo>
                <a:cubicBezTo>
                  <a:pt x="218" y="17685"/>
                  <a:pt x="1439" y="17902"/>
                  <a:pt x="2117" y="18038"/>
                </a:cubicBezTo>
                <a:cubicBezTo>
                  <a:pt x="2343" y="18083"/>
                  <a:pt x="3657" y="18098"/>
                  <a:pt x="5328" y="18098"/>
                </a:cubicBezTo>
                <a:cubicBezTo>
                  <a:pt x="8672" y="18098"/>
                  <a:pt x="13445" y="18038"/>
                  <a:pt x="13807" y="18038"/>
                </a:cubicBezTo>
                <a:cubicBezTo>
                  <a:pt x="14349" y="18038"/>
                  <a:pt x="15489" y="16736"/>
                  <a:pt x="14702" y="15271"/>
                </a:cubicBezTo>
                <a:cubicBezTo>
                  <a:pt x="14160" y="14295"/>
                  <a:pt x="12017" y="11447"/>
                  <a:pt x="10552" y="9494"/>
                </a:cubicBezTo>
                <a:cubicBezTo>
                  <a:pt x="9603" y="8246"/>
                  <a:pt x="9087" y="6754"/>
                  <a:pt x="9087" y="5208"/>
                </a:cubicBezTo>
                <a:lnTo>
                  <a:pt x="9087" y="190"/>
                </a:lnTo>
                <a:lnTo>
                  <a:pt x="548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2" name="Google Shape;198;p2"/>
          <p:cNvSpPr>
            <a:spLocks/>
          </p:cNvSpPr>
          <p:nvPr/>
        </p:nvSpPr>
        <p:spPr bwMode="auto">
          <a:xfrm>
            <a:off x="2538413" y="3913188"/>
            <a:ext cx="160337" cy="80962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845"/>
              </a:cxn>
              <a:cxn ang="0">
                <a:pos x="3608" y="1845"/>
              </a:cxn>
              <a:cxn ang="0">
                <a:pos x="3608" y="136"/>
              </a:cxn>
              <a:cxn ang="0">
                <a:pos x="1" y="1"/>
              </a:cxn>
            </a:cxnLst>
            <a:rect l="0" t="0" r="r" b="b"/>
            <a:pathLst>
              <a:path w="3609" h="1845" extrusionOk="0">
                <a:moveTo>
                  <a:pt x="1" y="1"/>
                </a:moveTo>
                <a:lnTo>
                  <a:pt x="1" y="1845"/>
                </a:lnTo>
                <a:lnTo>
                  <a:pt x="3608" y="1845"/>
                </a:lnTo>
                <a:lnTo>
                  <a:pt x="3608" y="136"/>
                </a:lnTo>
                <a:lnTo>
                  <a:pt x="1" y="1"/>
                </a:ln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3" name="Google Shape;199;p2"/>
          <p:cNvSpPr>
            <a:spLocks/>
          </p:cNvSpPr>
          <p:nvPr/>
        </p:nvSpPr>
        <p:spPr bwMode="auto">
          <a:xfrm>
            <a:off x="2487613" y="3863975"/>
            <a:ext cx="265112" cy="66675"/>
          </a:xfrm>
          <a:custGeom>
            <a:avLst/>
            <a:gdLst/>
            <a:ahLst/>
            <a:cxnLst>
              <a:cxn ang="0">
                <a:pos x="760" y="1"/>
              </a:cxn>
              <a:cxn ang="0">
                <a:pos x="1" y="760"/>
              </a:cxn>
              <a:cxn ang="0">
                <a:pos x="760" y="1492"/>
              </a:cxn>
              <a:cxn ang="0">
                <a:pos x="5236" y="1492"/>
              </a:cxn>
              <a:cxn ang="0">
                <a:pos x="5968" y="760"/>
              </a:cxn>
              <a:cxn ang="0">
                <a:pos x="5236" y="1"/>
              </a:cxn>
            </a:cxnLst>
            <a:rect l="0" t="0" r="r" b="b"/>
            <a:pathLst>
              <a:path w="5969" h="1493" extrusionOk="0">
                <a:moveTo>
                  <a:pt x="760" y="1"/>
                </a:moveTo>
                <a:cubicBezTo>
                  <a:pt x="353" y="1"/>
                  <a:pt x="1" y="353"/>
                  <a:pt x="1" y="760"/>
                </a:cubicBezTo>
                <a:cubicBezTo>
                  <a:pt x="1" y="1167"/>
                  <a:pt x="353" y="1492"/>
                  <a:pt x="760" y="1492"/>
                </a:cubicBezTo>
                <a:lnTo>
                  <a:pt x="5236" y="1492"/>
                </a:lnTo>
                <a:cubicBezTo>
                  <a:pt x="5643" y="1492"/>
                  <a:pt x="5968" y="1194"/>
                  <a:pt x="5968" y="760"/>
                </a:cubicBezTo>
                <a:cubicBezTo>
                  <a:pt x="5968" y="353"/>
                  <a:pt x="5643" y="1"/>
                  <a:pt x="523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4" name="Google Shape;200;p2"/>
          <p:cNvSpPr>
            <a:spLocks/>
          </p:cNvSpPr>
          <p:nvPr/>
        </p:nvSpPr>
        <p:spPr bwMode="auto">
          <a:xfrm>
            <a:off x="2355850" y="4449763"/>
            <a:ext cx="534988" cy="211137"/>
          </a:xfrm>
          <a:custGeom>
            <a:avLst/>
            <a:gdLst/>
            <a:ahLst/>
            <a:cxnLst>
              <a:cxn ang="0">
                <a:pos x="2170" y="1"/>
              </a:cxn>
              <a:cxn ang="0">
                <a:pos x="82" y="3988"/>
              </a:cxn>
              <a:cxn ang="0">
                <a:pos x="1248" y="4748"/>
              </a:cxn>
              <a:cxn ang="0">
                <a:pos x="11094" y="4748"/>
              </a:cxn>
              <a:cxn ang="0">
                <a:pos x="12043" y="3581"/>
              </a:cxn>
              <a:cxn ang="0">
                <a:pos x="9575" y="28"/>
              </a:cxn>
              <a:cxn ang="0">
                <a:pos x="4286" y="1"/>
              </a:cxn>
            </a:cxnLst>
            <a:rect l="0" t="0" r="r" b="b"/>
            <a:pathLst>
              <a:path w="12071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11094" y="4748"/>
                </a:lnTo>
                <a:cubicBezTo>
                  <a:pt x="11772" y="4748"/>
                  <a:pt x="12070" y="4286"/>
                  <a:pt x="12043" y="3581"/>
                </a:cubicBezTo>
                <a:cubicBezTo>
                  <a:pt x="11989" y="2903"/>
                  <a:pt x="9575" y="28"/>
                  <a:pt x="9575" y="28"/>
                </a:cubicBezTo>
                <a:lnTo>
                  <a:pt x="4286" y="1"/>
                </a:lnTo>
                <a:close/>
              </a:path>
            </a:pathLst>
          </a:custGeom>
          <a:solidFill>
            <a:srgbClr val="62A5D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5" name="Google Shape;201;p2"/>
          <p:cNvSpPr>
            <a:spLocks/>
          </p:cNvSpPr>
          <p:nvPr/>
        </p:nvSpPr>
        <p:spPr bwMode="auto">
          <a:xfrm>
            <a:off x="2355850" y="4449763"/>
            <a:ext cx="228600" cy="211137"/>
          </a:xfrm>
          <a:custGeom>
            <a:avLst/>
            <a:gdLst/>
            <a:ahLst/>
            <a:cxnLst>
              <a:cxn ang="0">
                <a:pos x="2170" y="1"/>
              </a:cxn>
              <a:cxn ang="0">
                <a:pos x="82" y="3988"/>
              </a:cxn>
              <a:cxn ang="0">
                <a:pos x="1248" y="4748"/>
              </a:cxn>
              <a:cxn ang="0">
                <a:pos x="5154" y="4748"/>
              </a:cxn>
              <a:cxn ang="0">
                <a:pos x="3147" y="3147"/>
              </a:cxn>
              <a:cxn ang="0">
                <a:pos x="4286" y="1"/>
              </a:cxn>
            </a:cxnLst>
            <a:rect l="0" t="0" r="r" b="b"/>
            <a:pathLst>
              <a:path w="5154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5154" y="4748"/>
                </a:lnTo>
                <a:cubicBezTo>
                  <a:pt x="3472" y="4205"/>
                  <a:pt x="3228" y="3418"/>
                  <a:pt x="3147" y="3147"/>
                </a:cubicBezTo>
                <a:cubicBezTo>
                  <a:pt x="3092" y="2930"/>
                  <a:pt x="3770" y="1249"/>
                  <a:pt x="4286" y="1"/>
                </a:cubicBezTo>
                <a:close/>
              </a:path>
            </a:pathLst>
          </a:custGeom>
          <a:solidFill>
            <a:srgbClr val="3D6CB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6" name="Google Shape;202;p2"/>
          <p:cNvSpPr>
            <a:spLocks/>
          </p:cNvSpPr>
          <p:nvPr/>
        </p:nvSpPr>
        <p:spPr bwMode="auto">
          <a:xfrm>
            <a:off x="2720975" y="4494213"/>
            <a:ext cx="53975" cy="52387"/>
          </a:xfrm>
          <a:custGeom>
            <a:avLst/>
            <a:gdLst/>
            <a:ahLst/>
            <a:cxnLst>
              <a:cxn ang="0">
                <a:pos x="588" y="1"/>
              </a:cxn>
              <a:cxn ang="0">
                <a:pos x="543" y="2"/>
              </a:cxn>
              <a:cxn ang="0">
                <a:pos x="408" y="30"/>
              </a:cxn>
              <a:cxn ang="0">
                <a:pos x="191" y="165"/>
              </a:cxn>
              <a:cxn ang="0">
                <a:pos x="55" y="816"/>
              </a:cxn>
              <a:cxn ang="0">
                <a:pos x="611" y="1172"/>
              </a:cxn>
              <a:cxn ang="0">
                <a:pos x="679" y="1169"/>
              </a:cxn>
              <a:cxn ang="0">
                <a:pos x="1221" y="545"/>
              </a:cxn>
              <a:cxn ang="0">
                <a:pos x="588" y="1"/>
              </a:cxn>
            </a:cxnLst>
            <a:rect l="0" t="0" r="r" b="b"/>
            <a:pathLst>
              <a:path w="1249" h="1173" extrusionOk="0">
                <a:moveTo>
                  <a:pt x="588" y="1"/>
                </a:moveTo>
                <a:cubicBezTo>
                  <a:pt x="573" y="1"/>
                  <a:pt x="558" y="1"/>
                  <a:pt x="543" y="2"/>
                </a:cubicBezTo>
                <a:cubicBezTo>
                  <a:pt x="489" y="2"/>
                  <a:pt x="435" y="30"/>
                  <a:pt x="408" y="30"/>
                </a:cubicBezTo>
                <a:cubicBezTo>
                  <a:pt x="326" y="84"/>
                  <a:pt x="272" y="111"/>
                  <a:pt x="191" y="165"/>
                </a:cubicBezTo>
                <a:cubicBezTo>
                  <a:pt x="28" y="355"/>
                  <a:pt x="1" y="626"/>
                  <a:pt x="55" y="816"/>
                </a:cubicBezTo>
                <a:cubicBezTo>
                  <a:pt x="154" y="1040"/>
                  <a:pt x="367" y="1172"/>
                  <a:pt x="611" y="1172"/>
                </a:cubicBezTo>
                <a:cubicBezTo>
                  <a:pt x="633" y="1172"/>
                  <a:pt x="656" y="1171"/>
                  <a:pt x="679" y="1169"/>
                </a:cubicBezTo>
                <a:cubicBezTo>
                  <a:pt x="1004" y="1115"/>
                  <a:pt x="1248" y="843"/>
                  <a:pt x="1221" y="545"/>
                </a:cubicBezTo>
                <a:cubicBezTo>
                  <a:pt x="1170" y="260"/>
                  <a:pt x="896" y="1"/>
                  <a:pt x="588" y="1"/>
                </a:cubicBez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7" name="Google Shape;203;p2"/>
          <p:cNvSpPr>
            <a:spLocks/>
          </p:cNvSpPr>
          <p:nvPr/>
        </p:nvSpPr>
        <p:spPr bwMode="auto">
          <a:xfrm>
            <a:off x="2787650" y="4576763"/>
            <a:ext cx="38100" cy="31750"/>
          </a:xfrm>
          <a:custGeom>
            <a:avLst/>
            <a:gdLst/>
            <a:ahLst/>
            <a:cxnLst>
              <a:cxn ang="0">
                <a:pos x="475" y="1"/>
              </a:cxn>
              <a:cxn ang="0">
                <a:pos x="109" y="186"/>
              </a:cxn>
              <a:cxn ang="0">
                <a:pos x="272" y="674"/>
              </a:cxn>
              <a:cxn ang="0">
                <a:pos x="411" y="705"/>
              </a:cxn>
              <a:cxn ang="0">
                <a:pos x="733" y="484"/>
              </a:cxn>
              <a:cxn ang="0">
                <a:pos x="652" y="50"/>
              </a:cxn>
              <a:cxn ang="0">
                <a:pos x="475" y="1"/>
              </a:cxn>
            </a:cxnLst>
            <a:rect l="0" t="0" r="r" b="b"/>
            <a:pathLst>
              <a:path w="842" h="706" extrusionOk="0">
                <a:moveTo>
                  <a:pt x="475" y="1"/>
                </a:moveTo>
                <a:cubicBezTo>
                  <a:pt x="335" y="1"/>
                  <a:pt x="184" y="74"/>
                  <a:pt x="109" y="186"/>
                </a:cubicBezTo>
                <a:cubicBezTo>
                  <a:pt x="1" y="348"/>
                  <a:pt x="109" y="593"/>
                  <a:pt x="272" y="674"/>
                </a:cubicBezTo>
                <a:cubicBezTo>
                  <a:pt x="314" y="695"/>
                  <a:pt x="363" y="705"/>
                  <a:pt x="411" y="705"/>
                </a:cubicBezTo>
                <a:cubicBezTo>
                  <a:pt x="549" y="705"/>
                  <a:pt x="693" y="624"/>
                  <a:pt x="733" y="484"/>
                </a:cubicBezTo>
                <a:cubicBezTo>
                  <a:pt x="841" y="348"/>
                  <a:pt x="814" y="159"/>
                  <a:pt x="652" y="50"/>
                </a:cubicBezTo>
                <a:cubicBezTo>
                  <a:pt x="601" y="16"/>
                  <a:pt x="539" y="1"/>
                  <a:pt x="475" y="1"/>
                </a:cubicBez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8" name="Google Shape;204;p2"/>
          <p:cNvSpPr>
            <a:spLocks/>
          </p:cNvSpPr>
          <p:nvPr/>
        </p:nvSpPr>
        <p:spPr bwMode="auto">
          <a:xfrm>
            <a:off x="2468563" y="4492625"/>
            <a:ext cx="82550" cy="57150"/>
          </a:xfrm>
          <a:custGeom>
            <a:avLst/>
            <a:gdLst/>
            <a:ahLst/>
            <a:cxnLst>
              <a:cxn ang="0">
                <a:pos x="842" y="0"/>
              </a:cxn>
              <a:cxn ang="0">
                <a:pos x="977" y="1275"/>
              </a:cxn>
              <a:cxn ang="0">
                <a:pos x="842" y="0"/>
              </a:cxn>
            </a:cxnLst>
            <a:rect l="0" t="0" r="r" b="b"/>
            <a:pathLst>
              <a:path w="1846" h="1275" extrusionOk="0">
                <a:moveTo>
                  <a:pt x="842" y="0"/>
                </a:moveTo>
                <a:cubicBezTo>
                  <a:pt x="1" y="0"/>
                  <a:pt x="136" y="1275"/>
                  <a:pt x="977" y="1275"/>
                </a:cubicBezTo>
                <a:cubicBezTo>
                  <a:pt x="1845" y="1275"/>
                  <a:pt x="1710" y="0"/>
                  <a:pt x="842" y="0"/>
                </a:cubicBez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99" name="Google Shape;205;p2"/>
          <p:cNvSpPr>
            <a:spLocks/>
          </p:cNvSpPr>
          <p:nvPr/>
        </p:nvSpPr>
        <p:spPr bwMode="auto">
          <a:xfrm>
            <a:off x="2574925" y="4584700"/>
            <a:ext cx="30163" cy="25400"/>
          </a:xfrm>
          <a:custGeom>
            <a:avLst/>
            <a:gdLst/>
            <a:ahLst/>
            <a:cxnLst>
              <a:cxn ang="0">
                <a:pos x="299" y="1"/>
              </a:cxn>
              <a:cxn ang="0">
                <a:pos x="28" y="326"/>
              </a:cxn>
              <a:cxn ang="0">
                <a:pos x="353" y="597"/>
              </a:cxn>
              <a:cxn ang="0">
                <a:pos x="625" y="272"/>
              </a:cxn>
              <a:cxn ang="0">
                <a:pos x="299" y="1"/>
              </a:cxn>
            </a:cxnLst>
            <a:rect l="0" t="0" r="r" b="b"/>
            <a:pathLst>
              <a:path w="679" h="598" extrusionOk="0">
                <a:moveTo>
                  <a:pt x="299" y="1"/>
                </a:moveTo>
                <a:cubicBezTo>
                  <a:pt x="136" y="1"/>
                  <a:pt x="1" y="163"/>
                  <a:pt x="28" y="326"/>
                </a:cubicBezTo>
                <a:cubicBezTo>
                  <a:pt x="55" y="516"/>
                  <a:pt x="191" y="597"/>
                  <a:pt x="353" y="597"/>
                </a:cubicBezTo>
                <a:cubicBezTo>
                  <a:pt x="543" y="570"/>
                  <a:pt x="679" y="407"/>
                  <a:pt x="625" y="272"/>
                </a:cubicBezTo>
                <a:cubicBezTo>
                  <a:pt x="597" y="109"/>
                  <a:pt x="462" y="1"/>
                  <a:pt x="299" y="1"/>
                </a:cubicBezTo>
                <a:close/>
              </a:path>
            </a:pathLst>
          </a:custGeom>
          <a:solidFill>
            <a:srgbClr val="D6E8F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00" name="Google Shape;208;p2"/>
          <p:cNvSpPr>
            <a:spLocks noChangeArrowheads="1"/>
          </p:cNvSpPr>
          <p:nvPr/>
        </p:nvSpPr>
        <p:spPr bwMode="auto">
          <a:xfrm>
            <a:off x="8091488" y="-381000"/>
            <a:ext cx="1509712" cy="1509713"/>
          </a:xfrm>
          <a:prstGeom prst="ellipse">
            <a:avLst/>
          </a:prstGeom>
          <a:solidFill>
            <a:srgbClr val="F1C23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tr-TR"/>
          </a:p>
        </p:txBody>
      </p:sp>
      <p:sp>
        <p:nvSpPr>
          <p:cNvPr id="206" name="Google Shape;206;p2"/>
          <p:cNvSpPr txBox="1">
            <a:spLocks noGrp="1"/>
          </p:cNvSpPr>
          <p:nvPr>
            <p:ph type="subTitle" idx="1"/>
          </p:nvPr>
        </p:nvSpPr>
        <p:spPr>
          <a:xfrm>
            <a:off x="2006825" y="2986525"/>
            <a:ext cx="51303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ctrTitle"/>
          </p:nvPr>
        </p:nvSpPr>
        <p:spPr>
          <a:xfrm>
            <a:off x="2006928" y="936785"/>
            <a:ext cx="51303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1" name="Google Shape;207;p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D6E8F0"/>
                </a:solidFill>
              </a:defRPr>
            </a:lvl1pPr>
          </a:lstStyle>
          <a:p>
            <a:pPr>
              <a:defRPr/>
            </a:pPr>
            <a:fld id="{85B71188-BA26-4F3B-9AF9-316DBFCC88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10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- background">
  <p:cSld name="CUSTOM_1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0;p24"/>
          <p:cNvSpPr>
            <a:spLocks/>
          </p:cNvSpPr>
          <p:nvPr/>
        </p:nvSpPr>
        <p:spPr bwMode="auto">
          <a:xfrm>
            <a:off x="7927975" y="73025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Google Shape;421;p24"/>
          <p:cNvSpPr>
            <a:spLocks/>
          </p:cNvSpPr>
          <p:nvPr/>
        </p:nvSpPr>
        <p:spPr bwMode="auto">
          <a:xfrm>
            <a:off x="5541963" y="1768475"/>
            <a:ext cx="800100" cy="271463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Google Shape;422;p24"/>
          <p:cNvSpPr>
            <a:spLocks/>
          </p:cNvSpPr>
          <p:nvPr/>
        </p:nvSpPr>
        <p:spPr bwMode="auto">
          <a:xfrm>
            <a:off x="587375" y="387350"/>
            <a:ext cx="1158875" cy="395288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Google Shape;423;p24"/>
          <p:cNvSpPr>
            <a:spLocks/>
          </p:cNvSpPr>
          <p:nvPr/>
        </p:nvSpPr>
        <p:spPr bwMode="auto">
          <a:xfrm>
            <a:off x="2073275" y="4225925"/>
            <a:ext cx="796925" cy="271463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" name="Google Shape;424;p24"/>
          <p:cNvSpPr>
            <a:spLocks/>
          </p:cNvSpPr>
          <p:nvPr/>
        </p:nvSpPr>
        <p:spPr bwMode="auto">
          <a:xfrm>
            <a:off x="7927975" y="4367213"/>
            <a:ext cx="549275" cy="185737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25" name="Google Shape;425;p24"/>
          <p:cNvSpPr txBox="1">
            <a:spLocks noGrp="1"/>
          </p:cNvSpPr>
          <p:nvPr>
            <p:ph type="title"/>
          </p:nvPr>
        </p:nvSpPr>
        <p:spPr>
          <a:xfrm>
            <a:off x="717300" y="537875"/>
            <a:ext cx="774930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4"/>
          <p:cNvSpPr txBox="1">
            <a:spLocks noGrp="1"/>
          </p:cNvSpPr>
          <p:nvPr>
            <p:ph type="subTitle" idx="1"/>
          </p:nvPr>
        </p:nvSpPr>
        <p:spPr>
          <a:xfrm>
            <a:off x="717175" y="1452940"/>
            <a:ext cx="7749300" cy="3336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5A79"/>
              </a:buClr>
              <a:buSzPts val="1400"/>
              <a:buFont typeface="Lato"/>
              <a:buChar char="●"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CUSTOM_14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255025" y="1325257"/>
            <a:ext cx="4362900" cy="26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tower">
  <p:cSld name="CUSTOM_15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59;p28"/>
          <p:cNvSpPr>
            <a:spLocks/>
          </p:cNvSpPr>
          <p:nvPr/>
        </p:nvSpPr>
        <p:spPr bwMode="auto">
          <a:xfrm>
            <a:off x="7673975" y="73025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Google Shape;460;p28"/>
          <p:cNvSpPr>
            <a:spLocks/>
          </p:cNvSpPr>
          <p:nvPr/>
        </p:nvSpPr>
        <p:spPr bwMode="auto">
          <a:xfrm>
            <a:off x="4392613" y="1524000"/>
            <a:ext cx="798512" cy="271463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" name="Google Shape;461;p28"/>
          <p:cNvSpPr>
            <a:spLocks/>
          </p:cNvSpPr>
          <p:nvPr/>
        </p:nvSpPr>
        <p:spPr bwMode="auto">
          <a:xfrm>
            <a:off x="92075" y="444500"/>
            <a:ext cx="1158875" cy="395288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" name="Google Shape;462;p28"/>
          <p:cNvSpPr>
            <a:spLocks/>
          </p:cNvSpPr>
          <p:nvPr/>
        </p:nvSpPr>
        <p:spPr bwMode="auto">
          <a:xfrm>
            <a:off x="-101600" y="4714875"/>
            <a:ext cx="9245600" cy="500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56"/>
              </a:cxn>
              <a:cxn ang="0">
                <a:pos x="198276" y="9656"/>
              </a:cxn>
              <a:cxn ang="0">
                <a:pos x="198276" y="0"/>
              </a:cxn>
            </a:cxnLst>
            <a:rect l="0" t="0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" name="Google Shape;463;p28"/>
          <p:cNvSpPr>
            <a:spLocks/>
          </p:cNvSpPr>
          <p:nvPr/>
        </p:nvSpPr>
        <p:spPr bwMode="auto">
          <a:xfrm>
            <a:off x="-101600" y="4964113"/>
            <a:ext cx="9245600" cy="249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1"/>
              </a:cxn>
              <a:cxn ang="0">
                <a:pos x="198276" y="4801"/>
              </a:cxn>
              <a:cxn ang="0">
                <a:pos x="198276" y="0"/>
              </a:cxn>
            </a:cxnLst>
            <a:rect l="0" t="0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64" name="Google Shape;464;p28"/>
          <p:cNvSpPr txBox="1">
            <a:spLocks noGrp="1"/>
          </p:cNvSpPr>
          <p:nvPr>
            <p:ph type="title"/>
          </p:nvPr>
        </p:nvSpPr>
        <p:spPr>
          <a:xfrm>
            <a:off x="717175" y="516725"/>
            <a:ext cx="7755300" cy="65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3C78D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1"/>
          </p:nvPr>
        </p:nvSpPr>
        <p:spPr>
          <a:xfrm>
            <a:off x="5061176" y="1321300"/>
            <a:ext cx="28827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6" name="Google Shape;466;p28"/>
          <p:cNvSpPr txBox="1">
            <a:spLocks noGrp="1"/>
          </p:cNvSpPr>
          <p:nvPr>
            <p:ph type="subTitle" idx="2"/>
          </p:nvPr>
        </p:nvSpPr>
        <p:spPr>
          <a:xfrm>
            <a:off x="5061176" y="2448163"/>
            <a:ext cx="28827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28"/>
          <p:cNvSpPr txBox="1">
            <a:spLocks noGrp="1"/>
          </p:cNvSpPr>
          <p:nvPr>
            <p:ph type="subTitle" idx="3"/>
          </p:nvPr>
        </p:nvSpPr>
        <p:spPr>
          <a:xfrm>
            <a:off x="5061176" y="3575025"/>
            <a:ext cx="28827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 2">
  <p:cSld name="CUSTOM_19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>
            <a:spLocks noGrp="1"/>
          </p:cNvSpPr>
          <p:nvPr>
            <p:ph type="title"/>
          </p:nvPr>
        </p:nvSpPr>
        <p:spPr>
          <a:xfrm>
            <a:off x="529775" y="1735800"/>
            <a:ext cx="5603100" cy="101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32"/>
          <p:cNvSpPr txBox="1">
            <a:spLocks noGrp="1"/>
          </p:cNvSpPr>
          <p:nvPr>
            <p:ph type="subTitle" idx="1"/>
          </p:nvPr>
        </p:nvSpPr>
        <p:spPr>
          <a:xfrm>
            <a:off x="529775" y="2751950"/>
            <a:ext cx="5603100" cy="149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wesome words">
  <p:cSld name="CUSTOM_2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9;p34"/>
          <p:cNvSpPr>
            <a:spLocks/>
          </p:cNvSpPr>
          <p:nvPr/>
        </p:nvSpPr>
        <p:spPr bwMode="auto">
          <a:xfrm>
            <a:off x="-265113" y="2959100"/>
            <a:ext cx="9523413" cy="2333625"/>
          </a:xfrm>
          <a:custGeom>
            <a:avLst/>
            <a:gdLst/>
            <a:ahLst/>
            <a:cxnLst>
              <a:cxn ang="0">
                <a:pos x="204514" y="0"/>
              </a:cxn>
              <a:cxn ang="0">
                <a:pos x="201558" y="829"/>
              </a:cxn>
              <a:cxn ang="0">
                <a:pos x="197788" y="3270"/>
              </a:cxn>
              <a:cxn ang="0">
                <a:pos x="192443" y="4677"/>
              </a:cxn>
              <a:cxn ang="0">
                <a:pos x="191414" y="4627"/>
              </a:cxn>
              <a:cxn ang="0">
                <a:pos x="190466" y="4580"/>
              </a:cxn>
              <a:cxn ang="0">
                <a:pos x="183846" y="9102"/>
              </a:cxn>
              <a:cxn ang="0">
                <a:pos x="175546" y="13984"/>
              </a:cxn>
              <a:cxn ang="0">
                <a:pos x="174561" y="14021"/>
              </a:cxn>
              <a:cxn ang="0">
                <a:pos x="167607" y="13484"/>
              </a:cxn>
              <a:cxn ang="0">
                <a:pos x="163992" y="14147"/>
              </a:cxn>
              <a:cxn ang="0">
                <a:pos x="155475" y="21904"/>
              </a:cxn>
              <a:cxn ang="0">
                <a:pos x="150103" y="23201"/>
              </a:cxn>
              <a:cxn ang="0">
                <a:pos x="146687" y="22908"/>
              </a:cxn>
              <a:cxn ang="0">
                <a:pos x="138769" y="21787"/>
              </a:cxn>
              <a:cxn ang="0">
                <a:pos x="137736" y="21823"/>
              </a:cxn>
              <a:cxn ang="0">
                <a:pos x="123577" y="27655"/>
              </a:cxn>
              <a:cxn ang="0">
                <a:pos x="123234" y="27657"/>
              </a:cxn>
              <a:cxn ang="0">
                <a:pos x="116959" y="27410"/>
              </a:cxn>
              <a:cxn ang="0">
                <a:pos x="116888" y="27410"/>
              </a:cxn>
              <a:cxn ang="0">
                <a:pos x="104916" y="33215"/>
              </a:cxn>
              <a:cxn ang="0">
                <a:pos x="102963" y="35846"/>
              </a:cxn>
              <a:cxn ang="0">
                <a:pos x="102454" y="35952"/>
              </a:cxn>
              <a:cxn ang="0">
                <a:pos x="99871" y="33052"/>
              </a:cxn>
              <a:cxn ang="0">
                <a:pos x="90269" y="27790"/>
              </a:cxn>
              <a:cxn ang="0">
                <a:pos x="88536" y="27716"/>
              </a:cxn>
              <a:cxn ang="0">
                <a:pos x="84553" y="27816"/>
              </a:cxn>
              <a:cxn ang="0">
                <a:pos x="80884" y="27383"/>
              </a:cxn>
              <a:cxn ang="0">
                <a:pos x="75351" y="24861"/>
              </a:cxn>
              <a:cxn ang="0">
                <a:pos x="72914" y="24419"/>
              </a:cxn>
              <a:cxn ang="0">
                <a:pos x="69373" y="24648"/>
              </a:cxn>
              <a:cxn ang="0">
                <a:pos x="67485" y="24400"/>
              </a:cxn>
              <a:cxn ang="0">
                <a:pos x="60622" y="20196"/>
              </a:cxn>
              <a:cxn ang="0">
                <a:pos x="56697" y="19201"/>
              </a:cxn>
              <a:cxn ang="0">
                <a:pos x="50234" y="19979"/>
              </a:cxn>
              <a:cxn ang="0">
                <a:pos x="49126" y="20030"/>
              </a:cxn>
              <a:cxn ang="0">
                <a:pos x="36835" y="14120"/>
              </a:cxn>
              <a:cxn ang="0">
                <a:pos x="31220" y="8641"/>
              </a:cxn>
              <a:cxn ang="0">
                <a:pos x="25169" y="7093"/>
              </a:cxn>
              <a:cxn ang="0">
                <a:pos x="24032" y="7149"/>
              </a:cxn>
              <a:cxn ang="0">
                <a:pos x="18720" y="7824"/>
              </a:cxn>
              <a:cxn ang="0">
                <a:pos x="17821" y="7773"/>
              </a:cxn>
              <a:cxn ang="0">
                <a:pos x="10932" y="4464"/>
              </a:cxn>
              <a:cxn ang="0">
                <a:pos x="1140" y="1860"/>
              </a:cxn>
              <a:cxn ang="0">
                <a:pos x="1" y="45583"/>
              </a:cxn>
              <a:cxn ang="0">
                <a:pos x="205871" y="45583"/>
              </a:cxn>
              <a:cxn ang="0">
                <a:pos x="205871" y="232"/>
              </a:cxn>
              <a:cxn ang="0">
                <a:pos x="204514" y="0"/>
              </a:cxn>
              <a:cxn ang="0">
                <a:pos x="1" y="45583"/>
              </a:cxn>
              <a:cxn ang="0">
                <a:pos x="1" y="45583"/>
              </a:cxn>
              <a:cxn ang="0">
                <a:pos x="1" y="45583"/>
              </a:cxn>
            </a:cxnLst>
            <a:rect l="0" t="0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Google Shape;510;p34"/>
          <p:cNvSpPr>
            <a:spLocks/>
          </p:cNvSpPr>
          <p:nvPr/>
        </p:nvSpPr>
        <p:spPr bwMode="auto">
          <a:xfrm>
            <a:off x="-265113" y="3748088"/>
            <a:ext cx="9661526" cy="1593850"/>
          </a:xfrm>
          <a:custGeom>
            <a:avLst/>
            <a:gdLst/>
            <a:ahLst/>
            <a:cxnLst>
              <a:cxn ang="0">
                <a:pos x="204545" y="1"/>
              </a:cxn>
              <a:cxn ang="0">
                <a:pos x="201558" y="512"/>
              </a:cxn>
              <a:cxn ang="0">
                <a:pos x="197788" y="1977"/>
              </a:cxn>
              <a:cxn ang="0">
                <a:pos x="192462" y="2823"/>
              </a:cxn>
              <a:cxn ang="0">
                <a:pos x="191414" y="2791"/>
              </a:cxn>
              <a:cxn ang="0">
                <a:pos x="190498" y="2765"/>
              </a:cxn>
              <a:cxn ang="0">
                <a:pos x="183846" y="5503"/>
              </a:cxn>
              <a:cxn ang="0">
                <a:pos x="175546" y="8460"/>
              </a:cxn>
              <a:cxn ang="0">
                <a:pos x="174665" y="8477"/>
              </a:cxn>
              <a:cxn ang="0">
                <a:pos x="167599" y="8134"/>
              </a:cxn>
              <a:cxn ang="0">
                <a:pos x="163992" y="8541"/>
              </a:cxn>
              <a:cxn ang="0">
                <a:pos x="155475" y="13233"/>
              </a:cxn>
              <a:cxn ang="0">
                <a:pos x="150194" y="14011"/>
              </a:cxn>
              <a:cxn ang="0">
                <a:pos x="146687" y="13830"/>
              </a:cxn>
              <a:cxn ang="0">
                <a:pos x="138808" y="13183"/>
              </a:cxn>
              <a:cxn ang="0">
                <a:pos x="137736" y="13206"/>
              </a:cxn>
              <a:cxn ang="0">
                <a:pos x="123306" y="17004"/>
              </a:cxn>
              <a:cxn ang="0">
                <a:pos x="123183" y="17004"/>
              </a:cxn>
              <a:cxn ang="0">
                <a:pos x="117094" y="16325"/>
              </a:cxn>
              <a:cxn ang="0">
                <a:pos x="116919" y="16324"/>
              </a:cxn>
              <a:cxn ang="0">
                <a:pos x="105675" y="20286"/>
              </a:cxn>
              <a:cxn ang="0">
                <a:pos x="103071" y="21750"/>
              </a:cxn>
              <a:cxn ang="0">
                <a:pos x="102765" y="21759"/>
              </a:cxn>
              <a:cxn ang="0">
                <a:pos x="99193" y="20014"/>
              </a:cxn>
              <a:cxn ang="0">
                <a:pos x="90269" y="16787"/>
              </a:cxn>
              <a:cxn ang="0">
                <a:pos x="88447" y="16737"/>
              </a:cxn>
              <a:cxn ang="0">
                <a:pos x="84651" y="16790"/>
              </a:cxn>
              <a:cxn ang="0">
                <a:pos x="80884" y="16515"/>
              </a:cxn>
              <a:cxn ang="0">
                <a:pos x="75351" y="14996"/>
              </a:cxn>
              <a:cxn ang="0">
                <a:pos x="72912" y="14738"/>
              </a:cxn>
              <a:cxn ang="0">
                <a:pos x="69377" y="14871"/>
              </a:cxn>
              <a:cxn ang="0">
                <a:pos x="67485" y="14725"/>
              </a:cxn>
              <a:cxn ang="0">
                <a:pos x="60622" y="12175"/>
              </a:cxn>
              <a:cxn ang="0">
                <a:pos x="56732" y="11565"/>
              </a:cxn>
              <a:cxn ang="0">
                <a:pos x="50234" y="12040"/>
              </a:cxn>
              <a:cxn ang="0">
                <a:pos x="49155" y="12069"/>
              </a:cxn>
              <a:cxn ang="0">
                <a:pos x="36835" y="8487"/>
              </a:cxn>
              <a:cxn ang="0">
                <a:pos x="31220" y="5150"/>
              </a:cxn>
              <a:cxn ang="0">
                <a:pos x="25138" y="4225"/>
              </a:cxn>
              <a:cxn ang="0">
                <a:pos x="24032" y="4255"/>
              </a:cxn>
              <a:cxn ang="0">
                <a:pos x="18686" y="4689"/>
              </a:cxn>
              <a:cxn ang="0">
                <a:pos x="17821" y="4662"/>
              </a:cxn>
              <a:cxn ang="0">
                <a:pos x="10932" y="2655"/>
              </a:cxn>
              <a:cxn ang="0">
                <a:pos x="1140" y="1055"/>
              </a:cxn>
              <a:cxn ang="0">
                <a:pos x="1" y="27609"/>
              </a:cxn>
              <a:cxn ang="0">
                <a:pos x="205871" y="27609"/>
              </a:cxn>
              <a:cxn ang="0">
                <a:pos x="205871" y="133"/>
              </a:cxn>
              <a:cxn ang="0">
                <a:pos x="204545" y="1"/>
              </a:cxn>
            </a:cxnLst>
            <a:rect l="0" t="0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Google Shape;511;p34"/>
          <p:cNvSpPr>
            <a:spLocks/>
          </p:cNvSpPr>
          <p:nvPr/>
        </p:nvSpPr>
        <p:spPr bwMode="auto">
          <a:xfrm>
            <a:off x="3417888" y="457200"/>
            <a:ext cx="923925" cy="314325"/>
          </a:xfrm>
          <a:custGeom>
            <a:avLst/>
            <a:gdLst/>
            <a:ahLst/>
            <a:cxnLst>
              <a:cxn ang="0">
                <a:pos x="12121" y="0"/>
              </a:cxn>
              <a:cxn ang="0">
                <a:pos x="10985" y="102"/>
              </a:cxn>
              <a:cxn ang="0">
                <a:pos x="8680" y="1512"/>
              </a:cxn>
              <a:cxn ang="0">
                <a:pos x="6309" y="909"/>
              </a:cxn>
              <a:cxn ang="0">
                <a:pos x="4069" y="1431"/>
              </a:cxn>
              <a:cxn ang="0">
                <a:pos x="2740" y="4903"/>
              </a:cxn>
              <a:cxn ang="0">
                <a:pos x="2251" y="4843"/>
              </a:cxn>
              <a:cxn ang="0">
                <a:pos x="0" y="7073"/>
              </a:cxn>
              <a:cxn ang="0">
                <a:pos x="20858" y="7073"/>
              </a:cxn>
              <a:cxn ang="0">
                <a:pos x="16850" y="3359"/>
              </a:cxn>
              <a:cxn ang="0">
                <a:pos x="16003" y="3465"/>
              </a:cxn>
              <a:cxn ang="0">
                <a:pos x="12121" y="0"/>
              </a:cxn>
            </a:cxnLst>
            <a:rect l="0" t="0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Google Shape;512;p34"/>
          <p:cNvSpPr>
            <a:spLocks/>
          </p:cNvSpPr>
          <p:nvPr/>
        </p:nvSpPr>
        <p:spPr bwMode="auto">
          <a:xfrm>
            <a:off x="7685088" y="1816100"/>
            <a:ext cx="800100" cy="269875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" name="Google Shape;513;p34"/>
          <p:cNvSpPr>
            <a:spLocks/>
          </p:cNvSpPr>
          <p:nvPr/>
        </p:nvSpPr>
        <p:spPr bwMode="auto">
          <a:xfrm>
            <a:off x="465138" y="148590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" name="Google Shape;516;p34"/>
          <p:cNvSpPr>
            <a:spLocks/>
          </p:cNvSpPr>
          <p:nvPr/>
        </p:nvSpPr>
        <p:spPr bwMode="auto">
          <a:xfrm>
            <a:off x="-101600" y="4714875"/>
            <a:ext cx="9245600" cy="500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56"/>
              </a:cxn>
              <a:cxn ang="0">
                <a:pos x="198276" y="9656"/>
              </a:cxn>
              <a:cxn ang="0">
                <a:pos x="198276" y="0"/>
              </a:cxn>
            </a:cxnLst>
            <a:rect l="0" t="0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" name="Google Shape;517;p34"/>
          <p:cNvSpPr>
            <a:spLocks/>
          </p:cNvSpPr>
          <p:nvPr/>
        </p:nvSpPr>
        <p:spPr bwMode="auto">
          <a:xfrm>
            <a:off x="-101600" y="4964113"/>
            <a:ext cx="9245600" cy="249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1"/>
              </a:cxn>
              <a:cxn ang="0">
                <a:pos x="198276" y="4801"/>
              </a:cxn>
              <a:cxn ang="0">
                <a:pos x="198276" y="0"/>
              </a:cxn>
            </a:cxnLst>
            <a:rect l="0" t="0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14" name="Google Shape;514;p34"/>
          <p:cNvSpPr txBox="1">
            <a:spLocks noGrp="1"/>
          </p:cNvSpPr>
          <p:nvPr>
            <p:ph type="title"/>
          </p:nvPr>
        </p:nvSpPr>
        <p:spPr>
          <a:xfrm>
            <a:off x="1260500" y="1709663"/>
            <a:ext cx="6622800" cy="931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subTitle" idx="1"/>
          </p:nvPr>
        </p:nvSpPr>
        <p:spPr>
          <a:xfrm>
            <a:off x="2006825" y="2641238"/>
            <a:ext cx="51303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p">
  <p:cSld name="CUSTOM_24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2;p37"/>
          <p:cNvSpPr>
            <a:spLocks/>
          </p:cNvSpPr>
          <p:nvPr/>
        </p:nvSpPr>
        <p:spPr bwMode="auto">
          <a:xfrm>
            <a:off x="7927975" y="73025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Google Shape;533;p37"/>
          <p:cNvSpPr>
            <a:spLocks/>
          </p:cNvSpPr>
          <p:nvPr/>
        </p:nvSpPr>
        <p:spPr bwMode="auto">
          <a:xfrm>
            <a:off x="4392613" y="1524000"/>
            <a:ext cx="798512" cy="271463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" name="Google Shape;534;p37"/>
          <p:cNvSpPr>
            <a:spLocks/>
          </p:cNvSpPr>
          <p:nvPr/>
        </p:nvSpPr>
        <p:spPr bwMode="auto">
          <a:xfrm>
            <a:off x="587375" y="387350"/>
            <a:ext cx="1158875" cy="395288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" name="Google Shape;535;p37"/>
          <p:cNvSpPr>
            <a:spLocks/>
          </p:cNvSpPr>
          <p:nvPr/>
        </p:nvSpPr>
        <p:spPr bwMode="auto">
          <a:xfrm>
            <a:off x="1466850" y="4179888"/>
            <a:ext cx="796925" cy="271462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0" name="Google Shape;536;p37"/>
          <p:cNvSpPr>
            <a:spLocks/>
          </p:cNvSpPr>
          <p:nvPr/>
        </p:nvSpPr>
        <p:spPr bwMode="auto">
          <a:xfrm>
            <a:off x="7927975" y="4367213"/>
            <a:ext cx="549275" cy="185737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37" name="Google Shape;537;p37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8" name="Google Shape;538;p37"/>
          <p:cNvSpPr txBox="1">
            <a:spLocks noGrp="1"/>
          </p:cNvSpPr>
          <p:nvPr>
            <p:ph type="subTitle" idx="1"/>
          </p:nvPr>
        </p:nvSpPr>
        <p:spPr>
          <a:xfrm>
            <a:off x="5654926" y="2230063"/>
            <a:ext cx="28827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9" name="Google Shape;539;p37"/>
          <p:cNvSpPr txBox="1">
            <a:spLocks noGrp="1"/>
          </p:cNvSpPr>
          <p:nvPr>
            <p:ph type="subTitle" idx="2"/>
          </p:nvPr>
        </p:nvSpPr>
        <p:spPr>
          <a:xfrm>
            <a:off x="5654926" y="2977988"/>
            <a:ext cx="28827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37"/>
          <p:cNvSpPr txBox="1">
            <a:spLocks noGrp="1"/>
          </p:cNvSpPr>
          <p:nvPr>
            <p:ph type="subTitle" idx="3"/>
          </p:nvPr>
        </p:nvSpPr>
        <p:spPr>
          <a:xfrm>
            <a:off x="5654926" y="1466325"/>
            <a:ext cx="28827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1;p3"/>
          <p:cNvSpPr>
            <a:spLocks/>
          </p:cNvSpPr>
          <p:nvPr/>
        </p:nvSpPr>
        <p:spPr bwMode="auto">
          <a:xfrm>
            <a:off x="-265113" y="2959100"/>
            <a:ext cx="9523413" cy="2333625"/>
          </a:xfrm>
          <a:custGeom>
            <a:avLst/>
            <a:gdLst/>
            <a:ahLst/>
            <a:cxnLst>
              <a:cxn ang="0">
                <a:pos x="204514" y="0"/>
              </a:cxn>
              <a:cxn ang="0">
                <a:pos x="201558" y="829"/>
              </a:cxn>
              <a:cxn ang="0">
                <a:pos x="197788" y="3270"/>
              </a:cxn>
              <a:cxn ang="0">
                <a:pos x="192443" y="4677"/>
              </a:cxn>
              <a:cxn ang="0">
                <a:pos x="191414" y="4627"/>
              </a:cxn>
              <a:cxn ang="0">
                <a:pos x="190466" y="4580"/>
              </a:cxn>
              <a:cxn ang="0">
                <a:pos x="183846" y="9102"/>
              </a:cxn>
              <a:cxn ang="0">
                <a:pos x="175546" y="13984"/>
              </a:cxn>
              <a:cxn ang="0">
                <a:pos x="174561" y="14021"/>
              </a:cxn>
              <a:cxn ang="0">
                <a:pos x="167607" y="13484"/>
              </a:cxn>
              <a:cxn ang="0">
                <a:pos x="163992" y="14147"/>
              </a:cxn>
              <a:cxn ang="0">
                <a:pos x="155475" y="21904"/>
              </a:cxn>
              <a:cxn ang="0">
                <a:pos x="150103" y="23201"/>
              </a:cxn>
              <a:cxn ang="0">
                <a:pos x="146687" y="22908"/>
              </a:cxn>
              <a:cxn ang="0">
                <a:pos x="138769" y="21787"/>
              </a:cxn>
              <a:cxn ang="0">
                <a:pos x="137736" y="21823"/>
              </a:cxn>
              <a:cxn ang="0">
                <a:pos x="123577" y="27655"/>
              </a:cxn>
              <a:cxn ang="0">
                <a:pos x="123234" y="27657"/>
              </a:cxn>
              <a:cxn ang="0">
                <a:pos x="116959" y="27410"/>
              </a:cxn>
              <a:cxn ang="0">
                <a:pos x="116888" y="27410"/>
              </a:cxn>
              <a:cxn ang="0">
                <a:pos x="104916" y="33215"/>
              </a:cxn>
              <a:cxn ang="0">
                <a:pos x="102963" y="35846"/>
              </a:cxn>
              <a:cxn ang="0">
                <a:pos x="102454" y="35952"/>
              </a:cxn>
              <a:cxn ang="0">
                <a:pos x="99871" y="33052"/>
              </a:cxn>
              <a:cxn ang="0">
                <a:pos x="90269" y="27790"/>
              </a:cxn>
              <a:cxn ang="0">
                <a:pos x="88536" y="27716"/>
              </a:cxn>
              <a:cxn ang="0">
                <a:pos x="84553" y="27816"/>
              </a:cxn>
              <a:cxn ang="0">
                <a:pos x="80884" y="27383"/>
              </a:cxn>
              <a:cxn ang="0">
                <a:pos x="75351" y="24861"/>
              </a:cxn>
              <a:cxn ang="0">
                <a:pos x="72914" y="24419"/>
              </a:cxn>
              <a:cxn ang="0">
                <a:pos x="69373" y="24648"/>
              </a:cxn>
              <a:cxn ang="0">
                <a:pos x="67485" y="24400"/>
              </a:cxn>
              <a:cxn ang="0">
                <a:pos x="60622" y="20196"/>
              </a:cxn>
              <a:cxn ang="0">
                <a:pos x="56697" y="19201"/>
              </a:cxn>
              <a:cxn ang="0">
                <a:pos x="50234" y="19979"/>
              </a:cxn>
              <a:cxn ang="0">
                <a:pos x="49126" y="20030"/>
              </a:cxn>
              <a:cxn ang="0">
                <a:pos x="36835" y="14120"/>
              </a:cxn>
              <a:cxn ang="0">
                <a:pos x="31220" y="8641"/>
              </a:cxn>
              <a:cxn ang="0">
                <a:pos x="25169" y="7093"/>
              </a:cxn>
              <a:cxn ang="0">
                <a:pos x="24032" y="7149"/>
              </a:cxn>
              <a:cxn ang="0">
                <a:pos x="18720" y="7824"/>
              </a:cxn>
              <a:cxn ang="0">
                <a:pos x="17821" y="7773"/>
              </a:cxn>
              <a:cxn ang="0">
                <a:pos x="10932" y="4464"/>
              </a:cxn>
              <a:cxn ang="0">
                <a:pos x="1140" y="1860"/>
              </a:cxn>
              <a:cxn ang="0">
                <a:pos x="1" y="45583"/>
              </a:cxn>
              <a:cxn ang="0">
                <a:pos x="205871" y="45583"/>
              </a:cxn>
              <a:cxn ang="0">
                <a:pos x="205871" y="232"/>
              </a:cxn>
              <a:cxn ang="0">
                <a:pos x="204514" y="0"/>
              </a:cxn>
              <a:cxn ang="0">
                <a:pos x="1" y="45583"/>
              </a:cxn>
              <a:cxn ang="0">
                <a:pos x="1" y="45583"/>
              </a:cxn>
              <a:cxn ang="0">
                <a:pos x="1" y="45583"/>
              </a:cxn>
            </a:cxnLst>
            <a:rect l="0" t="0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4" name="Google Shape;212;p3"/>
          <p:cNvSpPr>
            <a:spLocks/>
          </p:cNvSpPr>
          <p:nvPr/>
        </p:nvSpPr>
        <p:spPr bwMode="auto">
          <a:xfrm>
            <a:off x="-265113" y="3748088"/>
            <a:ext cx="9661526" cy="1593850"/>
          </a:xfrm>
          <a:custGeom>
            <a:avLst/>
            <a:gdLst/>
            <a:ahLst/>
            <a:cxnLst>
              <a:cxn ang="0">
                <a:pos x="204545" y="1"/>
              </a:cxn>
              <a:cxn ang="0">
                <a:pos x="201558" y="512"/>
              </a:cxn>
              <a:cxn ang="0">
                <a:pos x="197788" y="1977"/>
              </a:cxn>
              <a:cxn ang="0">
                <a:pos x="192462" y="2823"/>
              </a:cxn>
              <a:cxn ang="0">
                <a:pos x="191414" y="2791"/>
              </a:cxn>
              <a:cxn ang="0">
                <a:pos x="190498" y="2765"/>
              </a:cxn>
              <a:cxn ang="0">
                <a:pos x="183846" y="5503"/>
              </a:cxn>
              <a:cxn ang="0">
                <a:pos x="175546" y="8460"/>
              </a:cxn>
              <a:cxn ang="0">
                <a:pos x="174665" y="8477"/>
              </a:cxn>
              <a:cxn ang="0">
                <a:pos x="167599" y="8134"/>
              </a:cxn>
              <a:cxn ang="0">
                <a:pos x="163992" y="8541"/>
              </a:cxn>
              <a:cxn ang="0">
                <a:pos x="155475" y="13233"/>
              </a:cxn>
              <a:cxn ang="0">
                <a:pos x="150194" y="14011"/>
              </a:cxn>
              <a:cxn ang="0">
                <a:pos x="146687" y="13830"/>
              </a:cxn>
              <a:cxn ang="0">
                <a:pos x="138808" y="13183"/>
              </a:cxn>
              <a:cxn ang="0">
                <a:pos x="137736" y="13206"/>
              </a:cxn>
              <a:cxn ang="0">
                <a:pos x="123306" y="17004"/>
              </a:cxn>
              <a:cxn ang="0">
                <a:pos x="123183" y="17004"/>
              </a:cxn>
              <a:cxn ang="0">
                <a:pos x="117094" y="16325"/>
              </a:cxn>
              <a:cxn ang="0">
                <a:pos x="116919" y="16324"/>
              </a:cxn>
              <a:cxn ang="0">
                <a:pos x="105675" y="20286"/>
              </a:cxn>
              <a:cxn ang="0">
                <a:pos x="103071" y="21750"/>
              </a:cxn>
              <a:cxn ang="0">
                <a:pos x="102765" y="21759"/>
              </a:cxn>
              <a:cxn ang="0">
                <a:pos x="99193" y="20014"/>
              </a:cxn>
              <a:cxn ang="0">
                <a:pos x="90269" y="16787"/>
              </a:cxn>
              <a:cxn ang="0">
                <a:pos x="88447" y="16737"/>
              </a:cxn>
              <a:cxn ang="0">
                <a:pos x="84651" y="16790"/>
              </a:cxn>
              <a:cxn ang="0">
                <a:pos x="80884" y="16515"/>
              </a:cxn>
              <a:cxn ang="0">
                <a:pos x="75351" y="14996"/>
              </a:cxn>
              <a:cxn ang="0">
                <a:pos x="72912" y="14738"/>
              </a:cxn>
              <a:cxn ang="0">
                <a:pos x="69377" y="14871"/>
              </a:cxn>
              <a:cxn ang="0">
                <a:pos x="67485" y="14725"/>
              </a:cxn>
              <a:cxn ang="0">
                <a:pos x="60622" y="12175"/>
              </a:cxn>
              <a:cxn ang="0">
                <a:pos x="56732" y="11565"/>
              </a:cxn>
              <a:cxn ang="0">
                <a:pos x="50234" y="12040"/>
              </a:cxn>
              <a:cxn ang="0">
                <a:pos x="49155" y="12069"/>
              </a:cxn>
              <a:cxn ang="0">
                <a:pos x="36835" y="8487"/>
              </a:cxn>
              <a:cxn ang="0">
                <a:pos x="31220" y="5150"/>
              </a:cxn>
              <a:cxn ang="0">
                <a:pos x="25138" y="4225"/>
              </a:cxn>
              <a:cxn ang="0">
                <a:pos x="24032" y="4255"/>
              </a:cxn>
              <a:cxn ang="0">
                <a:pos x="18686" y="4689"/>
              </a:cxn>
              <a:cxn ang="0">
                <a:pos x="17821" y="4662"/>
              </a:cxn>
              <a:cxn ang="0">
                <a:pos x="10932" y="2655"/>
              </a:cxn>
              <a:cxn ang="0">
                <a:pos x="1140" y="1055"/>
              </a:cxn>
              <a:cxn ang="0">
                <a:pos x="1" y="27609"/>
              </a:cxn>
              <a:cxn ang="0">
                <a:pos x="205871" y="27609"/>
              </a:cxn>
              <a:cxn ang="0">
                <a:pos x="205871" y="133"/>
              </a:cxn>
              <a:cxn ang="0">
                <a:pos x="204545" y="1"/>
              </a:cxn>
            </a:cxnLst>
            <a:rect l="0" t="0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Google Shape;213;p3"/>
          <p:cNvSpPr>
            <a:spLocks/>
          </p:cNvSpPr>
          <p:nvPr/>
        </p:nvSpPr>
        <p:spPr bwMode="auto">
          <a:xfrm>
            <a:off x="-101600" y="4714875"/>
            <a:ext cx="9245600" cy="500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56"/>
              </a:cxn>
              <a:cxn ang="0">
                <a:pos x="198276" y="9656"/>
              </a:cxn>
              <a:cxn ang="0">
                <a:pos x="198276" y="0"/>
              </a:cxn>
            </a:cxnLst>
            <a:rect l="0" t="0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Google Shape;214;p3"/>
          <p:cNvSpPr>
            <a:spLocks/>
          </p:cNvSpPr>
          <p:nvPr/>
        </p:nvSpPr>
        <p:spPr bwMode="auto">
          <a:xfrm>
            <a:off x="-101600" y="4964113"/>
            <a:ext cx="9245600" cy="249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1"/>
              </a:cxn>
              <a:cxn ang="0">
                <a:pos x="198276" y="4801"/>
              </a:cxn>
              <a:cxn ang="0">
                <a:pos x="198276" y="0"/>
              </a:cxn>
            </a:cxnLst>
            <a:rect l="0" t="0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Google Shape;217;p3"/>
          <p:cNvSpPr>
            <a:spLocks/>
          </p:cNvSpPr>
          <p:nvPr/>
        </p:nvSpPr>
        <p:spPr bwMode="auto">
          <a:xfrm>
            <a:off x="4673600" y="457200"/>
            <a:ext cx="925513" cy="314325"/>
          </a:xfrm>
          <a:custGeom>
            <a:avLst/>
            <a:gdLst/>
            <a:ahLst/>
            <a:cxnLst>
              <a:cxn ang="0">
                <a:pos x="12121" y="0"/>
              </a:cxn>
              <a:cxn ang="0">
                <a:pos x="10985" y="102"/>
              </a:cxn>
              <a:cxn ang="0">
                <a:pos x="8680" y="1512"/>
              </a:cxn>
              <a:cxn ang="0">
                <a:pos x="6309" y="909"/>
              </a:cxn>
              <a:cxn ang="0">
                <a:pos x="4069" y="1431"/>
              </a:cxn>
              <a:cxn ang="0">
                <a:pos x="2740" y="4903"/>
              </a:cxn>
              <a:cxn ang="0">
                <a:pos x="2251" y="4843"/>
              </a:cxn>
              <a:cxn ang="0">
                <a:pos x="0" y="7073"/>
              </a:cxn>
              <a:cxn ang="0">
                <a:pos x="20858" y="7073"/>
              </a:cxn>
              <a:cxn ang="0">
                <a:pos x="16850" y="3359"/>
              </a:cxn>
              <a:cxn ang="0">
                <a:pos x="16003" y="3465"/>
              </a:cxn>
              <a:cxn ang="0">
                <a:pos x="12121" y="0"/>
              </a:cxn>
            </a:cxnLst>
            <a:rect l="0" t="0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8" name="Google Shape;218;p3"/>
          <p:cNvSpPr>
            <a:spLocks/>
          </p:cNvSpPr>
          <p:nvPr/>
        </p:nvSpPr>
        <p:spPr bwMode="auto">
          <a:xfrm>
            <a:off x="7685088" y="1816100"/>
            <a:ext cx="800100" cy="269875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9" name="Google Shape;219;p3"/>
          <p:cNvSpPr>
            <a:spLocks/>
          </p:cNvSpPr>
          <p:nvPr/>
        </p:nvSpPr>
        <p:spPr bwMode="auto">
          <a:xfrm>
            <a:off x="465138" y="148590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15" name="Google Shape;215;p3"/>
          <p:cNvSpPr txBox="1">
            <a:spLocks noGrp="1"/>
          </p:cNvSpPr>
          <p:nvPr>
            <p:ph type="title"/>
          </p:nvPr>
        </p:nvSpPr>
        <p:spPr>
          <a:xfrm>
            <a:off x="311700" y="1813800"/>
            <a:ext cx="8520600" cy="1515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216;p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D6E8F0"/>
                </a:solidFill>
              </a:defRPr>
            </a:lvl1pPr>
          </a:lstStyle>
          <a:p>
            <a:pPr>
              <a:defRPr/>
            </a:pPr>
            <a:fld id="{DF0A8C1E-F99F-4A0B-A26C-4915CD8451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1;p4"/>
          <p:cNvSpPr>
            <a:spLocks noChangeArrowheads="1"/>
          </p:cNvSpPr>
          <p:nvPr/>
        </p:nvSpPr>
        <p:spPr bwMode="auto">
          <a:xfrm>
            <a:off x="4953000" y="0"/>
            <a:ext cx="3546475" cy="5143500"/>
          </a:xfrm>
          <a:prstGeom prst="flowChartProces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tr-TR"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5119350" y="1165425"/>
            <a:ext cx="32139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3C7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subTitle" idx="1"/>
          </p:nvPr>
        </p:nvSpPr>
        <p:spPr>
          <a:xfrm>
            <a:off x="5119350" y="1813875"/>
            <a:ext cx="3213900" cy="216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" name="Google Shape;223;p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D6E8F0"/>
                </a:solidFill>
              </a:defRPr>
            </a:lvl1pPr>
          </a:lstStyle>
          <a:p>
            <a:pPr>
              <a:defRPr/>
            </a:pPr>
            <a:fld id="{B5594CDD-E462-4979-9372-9B1B90F674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>
            <a:spLocks noGrp="1"/>
          </p:cNvSpPr>
          <p:nvPr>
            <p:ph type="title"/>
          </p:nvPr>
        </p:nvSpPr>
        <p:spPr>
          <a:xfrm>
            <a:off x="955775" y="1305275"/>
            <a:ext cx="4492800" cy="1892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6000">
                <a:solidFill>
                  <a:srgbClr val="3C7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subTitle" idx="1"/>
          </p:nvPr>
        </p:nvSpPr>
        <p:spPr>
          <a:xfrm>
            <a:off x="955775" y="3273575"/>
            <a:ext cx="4359000" cy="88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5;p10"/>
          <p:cNvSpPr>
            <a:spLocks/>
          </p:cNvSpPr>
          <p:nvPr/>
        </p:nvSpPr>
        <p:spPr bwMode="auto">
          <a:xfrm>
            <a:off x="-265113" y="2959100"/>
            <a:ext cx="9523413" cy="2333625"/>
          </a:xfrm>
          <a:custGeom>
            <a:avLst/>
            <a:gdLst/>
            <a:ahLst/>
            <a:cxnLst>
              <a:cxn ang="0">
                <a:pos x="204514" y="0"/>
              </a:cxn>
              <a:cxn ang="0">
                <a:pos x="201558" y="829"/>
              </a:cxn>
              <a:cxn ang="0">
                <a:pos x="197788" y="3270"/>
              </a:cxn>
              <a:cxn ang="0">
                <a:pos x="192443" y="4677"/>
              </a:cxn>
              <a:cxn ang="0">
                <a:pos x="191414" y="4627"/>
              </a:cxn>
              <a:cxn ang="0">
                <a:pos x="190466" y="4580"/>
              </a:cxn>
              <a:cxn ang="0">
                <a:pos x="183846" y="9102"/>
              </a:cxn>
              <a:cxn ang="0">
                <a:pos x="175546" y="13984"/>
              </a:cxn>
              <a:cxn ang="0">
                <a:pos x="174561" y="14021"/>
              </a:cxn>
              <a:cxn ang="0">
                <a:pos x="167607" y="13484"/>
              </a:cxn>
              <a:cxn ang="0">
                <a:pos x="163992" y="14147"/>
              </a:cxn>
              <a:cxn ang="0">
                <a:pos x="155475" y="21904"/>
              </a:cxn>
              <a:cxn ang="0">
                <a:pos x="150103" y="23201"/>
              </a:cxn>
              <a:cxn ang="0">
                <a:pos x="146687" y="22908"/>
              </a:cxn>
              <a:cxn ang="0">
                <a:pos x="138769" y="21787"/>
              </a:cxn>
              <a:cxn ang="0">
                <a:pos x="137736" y="21823"/>
              </a:cxn>
              <a:cxn ang="0">
                <a:pos x="123577" y="27655"/>
              </a:cxn>
              <a:cxn ang="0">
                <a:pos x="123234" y="27657"/>
              </a:cxn>
              <a:cxn ang="0">
                <a:pos x="116959" y="27410"/>
              </a:cxn>
              <a:cxn ang="0">
                <a:pos x="116888" y="27410"/>
              </a:cxn>
              <a:cxn ang="0">
                <a:pos x="104916" y="33215"/>
              </a:cxn>
              <a:cxn ang="0">
                <a:pos x="102963" y="35846"/>
              </a:cxn>
              <a:cxn ang="0">
                <a:pos x="102454" y="35952"/>
              </a:cxn>
              <a:cxn ang="0">
                <a:pos x="99871" y="33052"/>
              </a:cxn>
              <a:cxn ang="0">
                <a:pos x="90269" y="27790"/>
              </a:cxn>
              <a:cxn ang="0">
                <a:pos x="88536" y="27716"/>
              </a:cxn>
              <a:cxn ang="0">
                <a:pos x="84553" y="27816"/>
              </a:cxn>
              <a:cxn ang="0">
                <a:pos x="80884" y="27383"/>
              </a:cxn>
              <a:cxn ang="0">
                <a:pos x="75351" y="24861"/>
              </a:cxn>
              <a:cxn ang="0">
                <a:pos x="72914" y="24419"/>
              </a:cxn>
              <a:cxn ang="0">
                <a:pos x="69373" y="24648"/>
              </a:cxn>
              <a:cxn ang="0">
                <a:pos x="67485" y="24400"/>
              </a:cxn>
              <a:cxn ang="0">
                <a:pos x="60622" y="20196"/>
              </a:cxn>
              <a:cxn ang="0">
                <a:pos x="56697" y="19201"/>
              </a:cxn>
              <a:cxn ang="0">
                <a:pos x="50234" y="19979"/>
              </a:cxn>
              <a:cxn ang="0">
                <a:pos x="49126" y="20030"/>
              </a:cxn>
              <a:cxn ang="0">
                <a:pos x="36835" y="14120"/>
              </a:cxn>
              <a:cxn ang="0">
                <a:pos x="31220" y="8641"/>
              </a:cxn>
              <a:cxn ang="0">
                <a:pos x="25169" y="7093"/>
              </a:cxn>
              <a:cxn ang="0">
                <a:pos x="24032" y="7149"/>
              </a:cxn>
              <a:cxn ang="0">
                <a:pos x="18720" y="7824"/>
              </a:cxn>
              <a:cxn ang="0">
                <a:pos x="17821" y="7773"/>
              </a:cxn>
              <a:cxn ang="0">
                <a:pos x="10932" y="4464"/>
              </a:cxn>
              <a:cxn ang="0">
                <a:pos x="1140" y="1860"/>
              </a:cxn>
              <a:cxn ang="0">
                <a:pos x="1" y="45583"/>
              </a:cxn>
              <a:cxn ang="0">
                <a:pos x="205871" y="45583"/>
              </a:cxn>
              <a:cxn ang="0">
                <a:pos x="205871" y="232"/>
              </a:cxn>
              <a:cxn ang="0">
                <a:pos x="204514" y="0"/>
              </a:cxn>
              <a:cxn ang="0">
                <a:pos x="1" y="45583"/>
              </a:cxn>
              <a:cxn ang="0">
                <a:pos x="1" y="45583"/>
              </a:cxn>
              <a:cxn ang="0">
                <a:pos x="1" y="45583"/>
              </a:cxn>
            </a:cxnLst>
            <a:rect l="0" t="0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Google Shape;276;p10"/>
          <p:cNvSpPr>
            <a:spLocks/>
          </p:cNvSpPr>
          <p:nvPr/>
        </p:nvSpPr>
        <p:spPr bwMode="auto">
          <a:xfrm>
            <a:off x="-265113" y="3748088"/>
            <a:ext cx="9661526" cy="1593850"/>
          </a:xfrm>
          <a:custGeom>
            <a:avLst/>
            <a:gdLst/>
            <a:ahLst/>
            <a:cxnLst>
              <a:cxn ang="0">
                <a:pos x="204545" y="1"/>
              </a:cxn>
              <a:cxn ang="0">
                <a:pos x="201558" y="512"/>
              </a:cxn>
              <a:cxn ang="0">
                <a:pos x="197788" y="1977"/>
              </a:cxn>
              <a:cxn ang="0">
                <a:pos x="192462" y="2823"/>
              </a:cxn>
              <a:cxn ang="0">
                <a:pos x="191414" y="2791"/>
              </a:cxn>
              <a:cxn ang="0">
                <a:pos x="190498" y="2765"/>
              </a:cxn>
              <a:cxn ang="0">
                <a:pos x="183846" y="5503"/>
              </a:cxn>
              <a:cxn ang="0">
                <a:pos x="175546" y="8460"/>
              </a:cxn>
              <a:cxn ang="0">
                <a:pos x="174665" y="8477"/>
              </a:cxn>
              <a:cxn ang="0">
                <a:pos x="167599" y="8134"/>
              </a:cxn>
              <a:cxn ang="0">
                <a:pos x="163992" y="8541"/>
              </a:cxn>
              <a:cxn ang="0">
                <a:pos x="155475" y="13233"/>
              </a:cxn>
              <a:cxn ang="0">
                <a:pos x="150194" y="14011"/>
              </a:cxn>
              <a:cxn ang="0">
                <a:pos x="146687" y="13830"/>
              </a:cxn>
              <a:cxn ang="0">
                <a:pos x="138808" y="13183"/>
              </a:cxn>
              <a:cxn ang="0">
                <a:pos x="137736" y="13206"/>
              </a:cxn>
              <a:cxn ang="0">
                <a:pos x="123306" y="17004"/>
              </a:cxn>
              <a:cxn ang="0">
                <a:pos x="123183" y="17004"/>
              </a:cxn>
              <a:cxn ang="0">
                <a:pos x="117094" y="16325"/>
              </a:cxn>
              <a:cxn ang="0">
                <a:pos x="116919" y="16324"/>
              </a:cxn>
              <a:cxn ang="0">
                <a:pos x="105675" y="20286"/>
              </a:cxn>
              <a:cxn ang="0">
                <a:pos x="103071" y="21750"/>
              </a:cxn>
              <a:cxn ang="0">
                <a:pos x="102765" y="21759"/>
              </a:cxn>
              <a:cxn ang="0">
                <a:pos x="99193" y="20014"/>
              </a:cxn>
              <a:cxn ang="0">
                <a:pos x="90269" y="16787"/>
              </a:cxn>
              <a:cxn ang="0">
                <a:pos x="88447" y="16737"/>
              </a:cxn>
              <a:cxn ang="0">
                <a:pos x="84651" y="16790"/>
              </a:cxn>
              <a:cxn ang="0">
                <a:pos x="80884" y="16515"/>
              </a:cxn>
              <a:cxn ang="0">
                <a:pos x="75351" y="14996"/>
              </a:cxn>
              <a:cxn ang="0">
                <a:pos x="72912" y="14738"/>
              </a:cxn>
              <a:cxn ang="0">
                <a:pos x="69377" y="14871"/>
              </a:cxn>
              <a:cxn ang="0">
                <a:pos x="67485" y="14725"/>
              </a:cxn>
              <a:cxn ang="0">
                <a:pos x="60622" y="12175"/>
              </a:cxn>
              <a:cxn ang="0">
                <a:pos x="56732" y="11565"/>
              </a:cxn>
              <a:cxn ang="0">
                <a:pos x="50234" y="12040"/>
              </a:cxn>
              <a:cxn ang="0">
                <a:pos x="49155" y="12069"/>
              </a:cxn>
              <a:cxn ang="0">
                <a:pos x="36835" y="8487"/>
              </a:cxn>
              <a:cxn ang="0">
                <a:pos x="31220" y="5150"/>
              </a:cxn>
              <a:cxn ang="0">
                <a:pos x="25138" y="4225"/>
              </a:cxn>
              <a:cxn ang="0">
                <a:pos x="24032" y="4255"/>
              </a:cxn>
              <a:cxn ang="0">
                <a:pos x="18686" y="4689"/>
              </a:cxn>
              <a:cxn ang="0">
                <a:pos x="17821" y="4662"/>
              </a:cxn>
              <a:cxn ang="0">
                <a:pos x="10932" y="2655"/>
              </a:cxn>
              <a:cxn ang="0">
                <a:pos x="1140" y="1055"/>
              </a:cxn>
              <a:cxn ang="0">
                <a:pos x="1" y="27609"/>
              </a:cxn>
              <a:cxn ang="0">
                <a:pos x="205871" y="27609"/>
              </a:cxn>
              <a:cxn ang="0">
                <a:pos x="205871" y="133"/>
              </a:cxn>
              <a:cxn ang="0">
                <a:pos x="204545" y="1"/>
              </a:cxn>
            </a:cxnLst>
            <a:rect l="0" t="0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Google Shape;277;p10"/>
          <p:cNvSpPr>
            <a:spLocks/>
          </p:cNvSpPr>
          <p:nvPr/>
        </p:nvSpPr>
        <p:spPr bwMode="auto">
          <a:xfrm>
            <a:off x="-101600" y="4714875"/>
            <a:ext cx="9245600" cy="500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56"/>
              </a:cxn>
              <a:cxn ang="0">
                <a:pos x="198276" y="9656"/>
              </a:cxn>
              <a:cxn ang="0">
                <a:pos x="198276" y="0"/>
              </a:cxn>
            </a:cxnLst>
            <a:rect l="0" t="0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Google Shape;278;p10"/>
          <p:cNvSpPr>
            <a:spLocks/>
          </p:cNvSpPr>
          <p:nvPr/>
        </p:nvSpPr>
        <p:spPr bwMode="auto">
          <a:xfrm>
            <a:off x="-101600" y="4964113"/>
            <a:ext cx="9245600" cy="249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1"/>
              </a:cxn>
              <a:cxn ang="0">
                <a:pos x="198276" y="4801"/>
              </a:cxn>
              <a:cxn ang="0">
                <a:pos x="198276" y="0"/>
              </a:cxn>
            </a:cxnLst>
            <a:rect l="0" t="0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80" name="Google Shape;280;p10"/>
          <p:cNvSpPr txBox="1">
            <a:spLocks noGrp="1"/>
          </p:cNvSpPr>
          <p:nvPr>
            <p:ph type="subTitle" idx="1"/>
          </p:nvPr>
        </p:nvSpPr>
        <p:spPr>
          <a:xfrm>
            <a:off x="1878138" y="1642600"/>
            <a:ext cx="5387700" cy="12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1878138" y="2760800"/>
            <a:ext cx="53877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" name="Google Shape;279;p1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D6E8F0"/>
                </a:solidFill>
              </a:defRPr>
            </a:lvl1pPr>
          </a:lstStyle>
          <a:p>
            <a:pPr>
              <a:defRPr/>
            </a:pPr>
            <a:fld id="{3C81D685-BDF6-43DD-97C0-E6B66B9DC7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CUSTOM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3;p13"/>
          <p:cNvSpPr>
            <a:spLocks/>
          </p:cNvSpPr>
          <p:nvPr/>
        </p:nvSpPr>
        <p:spPr bwMode="auto">
          <a:xfrm>
            <a:off x="7673975" y="73025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2" name="Google Shape;294;p13"/>
          <p:cNvSpPr>
            <a:spLocks/>
          </p:cNvSpPr>
          <p:nvPr/>
        </p:nvSpPr>
        <p:spPr bwMode="auto">
          <a:xfrm>
            <a:off x="92075" y="444500"/>
            <a:ext cx="1158875" cy="395288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3" name="Google Shape;295;p13"/>
          <p:cNvSpPr>
            <a:spLocks/>
          </p:cNvSpPr>
          <p:nvPr/>
        </p:nvSpPr>
        <p:spPr bwMode="auto">
          <a:xfrm>
            <a:off x="644525" y="3514725"/>
            <a:ext cx="796925" cy="271463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4" name="Google Shape;296;p13"/>
          <p:cNvSpPr>
            <a:spLocks/>
          </p:cNvSpPr>
          <p:nvPr/>
        </p:nvSpPr>
        <p:spPr bwMode="auto">
          <a:xfrm>
            <a:off x="7470775" y="3943350"/>
            <a:ext cx="549275" cy="185738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717175" y="550400"/>
            <a:ext cx="3854700" cy="7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"/>
          </p:nvPr>
        </p:nvSpPr>
        <p:spPr>
          <a:xfrm>
            <a:off x="1156950" y="1658200"/>
            <a:ext cx="1705800" cy="56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2"/>
          </p:nvPr>
        </p:nvSpPr>
        <p:spPr>
          <a:xfrm>
            <a:off x="639475" y="4049950"/>
            <a:ext cx="17058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3"/>
          </p:nvPr>
        </p:nvSpPr>
        <p:spPr>
          <a:xfrm>
            <a:off x="2497275" y="4046688"/>
            <a:ext cx="17058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4"/>
          </p:nvPr>
        </p:nvSpPr>
        <p:spPr>
          <a:xfrm>
            <a:off x="639475" y="2342288"/>
            <a:ext cx="17058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1291825" y="1492463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F1C23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6"/>
          </p:nvPr>
        </p:nvSpPr>
        <p:spPr>
          <a:xfrm>
            <a:off x="3149625" y="1492463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CC000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7"/>
          </p:nvPr>
        </p:nvSpPr>
        <p:spPr>
          <a:xfrm>
            <a:off x="1256175" y="3196113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9CC34C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3149625" y="3196113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E6913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- 2">
  <p:cSld name="CUSTOM_7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5;p20"/>
          <p:cNvSpPr>
            <a:spLocks/>
          </p:cNvSpPr>
          <p:nvPr/>
        </p:nvSpPr>
        <p:spPr bwMode="auto">
          <a:xfrm>
            <a:off x="7927975" y="730250"/>
            <a:ext cx="1158875" cy="393700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Google Shape;406;p20"/>
          <p:cNvSpPr>
            <a:spLocks/>
          </p:cNvSpPr>
          <p:nvPr/>
        </p:nvSpPr>
        <p:spPr bwMode="auto">
          <a:xfrm>
            <a:off x="4392613" y="1524000"/>
            <a:ext cx="798512" cy="271463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2" name="Google Shape;407;p20"/>
          <p:cNvSpPr>
            <a:spLocks/>
          </p:cNvSpPr>
          <p:nvPr/>
        </p:nvSpPr>
        <p:spPr bwMode="auto">
          <a:xfrm>
            <a:off x="587375" y="387350"/>
            <a:ext cx="1158875" cy="395288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3" name="Google Shape;408;p20"/>
          <p:cNvSpPr>
            <a:spLocks/>
          </p:cNvSpPr>
          <p:nvPr/>
        </p:nvSpPr>
        <p:spPr bwMode="auto">
          <a:xfrm>
            <a:off x="1466850" y="4179888"/>
            <a:ext cx="796925" cy="271462"/>
          </a:xfrm>
          <a:custGeom>
            <a:avLst/>
            <a:gdLst/>
            <a:ahLst/>
            <a:cxnLst>
              <a:cxn ang="0">
                <a:pos x="15169" y="1"/>
              </a:cxn>
              <a:cxn ang="0">
                <a:pos x="13779" y="122"/>
              </a:cxn>
              <a:cxn ang="0">
                <a:pos x="10877" y="1885"/>
              </a:cxn>
              <a:cxn ang="0">
                <a:pos x="7929" y="1137"/>
              </a:cxn>
              <a:cxn ang="0">
                <a:pos x="5127" y="1804"/>
              </a:cxn>
              <a:cxn ang="0">
                <a:pos x="3500" y="6089"/>
              </a:cxn>
              <a:cxn ang="0">
                <a:pos x="2943" y="6031"/>
              </a:cxn>
              <a:cxn ang="0">
                <a:pos x="1" y="8883"/>
              </a:cxn>
              <a:cxn ang="0">
                <a:pos x="26121" y="8883"/>
              </a:cxn>
              <a:cxn ang="0">
                <a:pos x="21051" y="4208"/>
              </a:cxn>
              <a:cxn ang="0">
                <a:pos x="20045" y="4326"/>
              </a:cxn>
              <a:cxn ang="0">
                <a:pos x="15169" y="1"/>
              </a:cxn>
            </a:cxnLst>
            <a:rect l="0" t="0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14" name="Google Shape;409;p20"/>
          <p:cNvSpPr>
            <a:spLocks/>
          </p:cNvSpPr>
          <p:nvPr/>
        </p:nvSpPr>
        <p:spPr bwMode="auto">
          <a:xfrm>
            <a:off x="7927975" y="4367213"/>
            <a:ext cx="549275" cy="185737"/>
          </a:xfrm>
          <a:custGeom>
            <a:avLst/>
            <a:gdLst/>
            <a:ahLst/>
            <a:cxnLst>
              <a:cxn ang="0">
                <a:pos x="7542" y="1"/>
              </a:cxn>
              <a:cxn ang="0">
                <a:pos x="4178" y="2988"/>
              </a:cxn>
              <a:cxn ang="0">
                <a:pos x="3466" y="2901"/>
              </a:cxn>
              <a:cxn ang="0">
                <a:pos x="1" y="6107"/>
              </a:cxn>
              <a:cxn ang="0">
                <a:pos x="18011" y="6107"/>
              </a:cxn>
              <a:cxn ang="0">
                <a:pos x="15987" y="4167"/>
              </a:cxn>
              <a:cxn ang="0">
                <a:pos x="15597" y="4208"/>
              </a:cxn>
              <a:cxn ang="0">
                <a:pos x="14485" y="1225"/>
              </a:cxn>
              <a:cxn ang="0">
                <a:pos x="12583" y="787"/>
              </a:cxn>
              <a:cxn ang="0">
                <a:pos x="10525" y="1306"/>
              </a:cxn>
              <a:cxn ang="0">
                <a:pos x="8518" y="86"/>
              </a:cxn>
              <a:cxn ang="0">
                <a:pos x="7542" y="1"/>
              </a:cxn>
            </a:cxnLst>
            <a:rect l="0" t="0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tr-TR"/>
          </a:p>
        </p:txBody>
      </p:sp>
      <p:sp>
        <p:nvSpPr>
          <p:cNvPr id="397" name="Google Shape;397;p20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1355475" y="2586600"/>
            <a:ext cx="30369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20"/>
          <p:cNvSpPr txBox="1">
            <a:spLocks noGrp="1"/>
          </p:cNvSpPr>
          <p:nvPr>
            <p:ph type="subTitle" idx="2"/>
          </p:nvPr>
        </p:nvSpPr>
        <p:spPr>
          <a:xfrm>
            <a:off x="4751625" y="2586600"/>
            <a:ext cx="30369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0" name="Google Shape;400;p20"/>
          <p:cNvSpPr txBox="1">
            <a:spLocks noGrp="1"/>
          </p:cNvSpPr>
          <p:nvPr>
            <p:ph type="subTitle" idx="3"/>
          </p:nvPr>
        </p:nvSpPr>
        <p:spPr>
          <a:xfrm>
            <a:off x="3268725" y="1607325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CC000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1" name="Google Shape;401;p20"/>
          <p:cNvSpPr txBox="1">
            <a:spLocks noGrp="1"/>
          </p:cNvSpPr>
          <p:nvPr>
            <p:ph type="subTitle" idx="4"/>
          </p:nvPr>
        </p:nvSpPr>
        <p:spPr>
          <a:xfrm>
            <a:off x="2263175" y="1607325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E6913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2" name="Google Shape;402;p20"/>
          <p:cNvSpPr txBox="1">
            <a:spLocks noGrp="1"/>
          </p:cNvSpPr>
          <p:nvPr>
            <p:ph type="subTitle" idx="5"/>
          </p:nvPr>
        </p:nvSpPr>
        <p:spPr>
          <a:xfrm>
            <a:off x="4274275" y="1607325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F1C23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3" name="Google Shape;403;p20"/>
          <p:cNvSpPr txBox="1">
            <a:spLocks noGrp="1"/>
          </p:cNvSpPr>
          <p:nvPr>
            <p:ph type="subTitle" idx="6"/>
          </p:nvPr>
        </p:nvSpPr>
        <p:spPr>
          <a:xfrm>
            <a:off x="5356050" y="1607313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9CC34C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subTitle" idx="7"/>
          </p:nvPr>
        </p:nvSpPr>
        <p:spPr>
          <a:xfrm>
            <a:off x="6479725" y="1607313"/>
            <a:ext cx="401100" cy="6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- 3">
  <p:cSld name="CUSTOM_8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717175" y="1459438"/>
            <a:ext cx="34218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1"/>
          </p:nvPr>
        </p:nvSpPr>
        <p:spPr>
          <a:xfrm>
            <a:off x="717175" y="2032138"/>
            <a:ext cx="34218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7550" y="538163"/>
            <a:ext cx="77549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06DB5C55-27B7-4EA0-8EC2-F674C74C68CC}" type="slidenum">
              <a:rPr lang="tr-TR" sz="1000">
                <a:solidFill>
                  <a:srgbClr val="D6E8F0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tr-TR" sz="1000">
              <a:solidFill>
                <a:srgbClr val="D6E8F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3" r:id="rId4"/>
    <p:sldLayoutId id="2147483707" r:id="rId5"/>
    <p:sldLayoutId id="2147483702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566;p42"/>
          <p:cNvSpPr txBox="1">
            <a:spLocks noGrp="1"/>
          </p:cNvSpPr>
          <p:nvPr>
            <p:ph type="ctrTitle"/>
          </p:nvPr>
        </p:nvSpPr>
        <p:spPr>
          <a:xfrm>
            <a:off x="1979613" y="1131888"/>
            <a:ext cx="5130800" cy="273526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7000" smtClean="0">
                <a:cs typeface="Arial" charset="0"/>
              </a:rPr>
              <a:t>NEDİR BU</a:t>
            </a:r>
            <a:r>
              <a:rPr lang="tr-TR" smtClean="0">
                <a:cs typeface="Arial" charset="0"/>
              </a:rPr>
              <a:t/>
            </a:r>
            <a:br>
              <a:rPr lang="tr-TR" smtClean="0">
                <a:cs typeface="Arial" charset="0"/>
              </a:rPr>
            </a:br>
            <a:r>
              <a:rPr lang="tr-TR" sz="12000" smtClean="0">
                <a:cs typeface="Arial" charset="0"/>
              </a:rPr>
              <a:t>LGS?</a:t>
            </a:r>
          </a:p>
        </p:txBody>
      </p:sp>
      <p:sp>
        <p:nvSpPr>
          <p:cNvPr id="19458" name="AutoShape 4" descr="ANKARA / ETİMESGUT - Ahi Evran Ortaokulu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459" name="AutoShape 6" descr="ANKARA / ETİMESGUT - Ahi Evran Ortaokulu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19460" name="Picture 8" descr="ANKARA / ETİMESGUT - Ahi Evran Ortaoku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66925"/>
            <a:ext cx="1295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5"/>
          <p:cNvSpPr/>
          <p:nvPr/>
        </p:nvSpPr>
        <p:spPr>
          <a:xfrm>
            <a:off x="519113" y="635000"/>
            <a:ext cx="3835400" cy="3873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3" name="Google Shape;864;p55"/>
          <p:cNvSpPr>
            <a:spLocks/>
          </p:cNvSpPr>
          <p:nvPr/>
        </p:nvSpPr>
        <p:spPr bwMode="auto">
          <a:xfrm>
            <a:off x="3556000" y="3565525"/>
            <a:ext cx="798513" cy="271463"/>
          </a:xfrm>
          <a:custGeom>
            <a:avLst/>
            <a:gdLst>
              <a:gd name="T0" fmla="*/ 2147483647 w 18012"/>
              <a:gd name="T1" fmla="*/ 3863592 h 6108"/>
              <a:gd name="T2" fmla="*/ 2147483647 w 18012"/>
              <a:gd name="T3" fmla="*/ 2147483647 h 6108"/>
              <a:gd name="T4" fmla="*/ 2147483647 w 18012"/>
              <a:gd name="T5" fmla="*/ 2147483647 h 6108"/>
              <a:gd name="T6" fmla="*/ 3834387 w 18012"/>
              <a:gd name="T7" fmla="*/ 2147483647 h 6108"/>
              <a:gd name="T8" fmla="*/ 2147483647 w 18012"/>
              <a:gd name="T9" fmla="*/ 2147483647 h 6108"/>
              <a:gd name="T10" fmla="*/ 2147483647 w 18012"/>
              <a:gd name="T11" fmla="*/ 2147483647 h 6108"/>
              <a:gd name="T12" fmla="*/ 2147483647 w 18012"/>
              <a:gd name="T13" fmla="*/ 2147483647 h 6108"/>
              <a:gd name="T14" fmla="*/ 2147483647 w 18012"/>
              <a:gd name="T15" fmla="*/ 2147483647 h 6108"/>
              <a:gd name="T16" fmla="*/ 2147483647 w 18012"/>
              <a:gd name="T17" fmla="*/ 2147483647 h 6108"/>
              <a:gd name="T18" fmla="*/ 2147483647 w 18012"/>
              <a:gd name="T19" fmla="*/ 2147483647 h 6108"/>
              <a:gd name="T20" fmla="*/ 2147483647 w 18012"/>
              <a:gd name="T21" fmla="*/ 335524694 h 6108"/>
              <a:gd name="T22" fmla="*/ 2147483647 w 18012"/>
              <a:gd name="T23" fmla="*/ 3863592 h 6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12"/>
              <a:gd name="T37" fmla="*/ 0 h 6108"/>
              <a:gd name="T38" fmla="*/ 18012 w 18012"/>
              <a:gd name="T39" fmla="*/ 6108 h 6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5844" name="Google Shape;865;p55"/>
          <p:cNvSpPr>
            <a:spLocks/>
          </p:cNvSpPr>
          <p:nvPr/>
        </p:nvSpPr>
        <p:spPr bwMode="auto">
          <a:xfrm>
            <a:off x="447675" y="806450"/>
            <a:ext cx="1158875" cy="395288"/>
          </a:xfrm>
          <a:custGeom>
            <a:avLst/>
            <a:gdLst>
              <a:gd name="T0" fmla="*/ 2147483647 w 26121"/>
              <a:gd name="T1" fmla="*/ 3876349 h 8884"/>
              <a:gd name="T2" fmla="*/ 2147483647 w 26121"/>
              <a:gd name="T3" fmla="*/ 478138980 h 8884"/>
              <a:gd name="T4" fmla="*/ 2147483647 w 26121"/>
              <a:gd name="T5" fmla="*/ 2147483647 h 8884"/>
              <a:gd name="T6" fmla="*/ 2147483647 w 26121"/>
              <a:gd name="T7" fmla="*/ 2147483647 h 8884"/>
              <a:gd name="T8" fmla="*/ 2147483647 w 26121"/>
              <a:gd name="T9" fmla="*/ 2147483647 h 8884"/>
              <a:gd name="T10" fmla="*/ 2147483647 w 26121"/>
              <a:gd name="T11" fmla="*/ 2147483647 h 8884"/>
              <a:gd name="T12" fmla="*/ 2147483647 w 26121"/>
              <a:gd name="T13" fmla="*/ 2147483647 h 8884"/>
              <a:gd name="T14" fmla="*/ 3842154 w 26121"/>
              <a:gd name="T15" fmla="*/ 2147483647 h 8884"/>
              <a:gd name="T16" fmla="*/ 2147483647 w 26121"/>
              <a:gd name="T17" fmla="*/ 2147483647 h 8884"/>
              <a:gd name="T18" fmla="*/ 2147483647 w 26121"/>
              <a:gd name="T19" fmla="*/ 2147483647 h 8884"/>
              <a:gd name="T20" fmla="*/ 2147483647 w 26121"/>
              <a:gd name="T21" fmla="*/ 2147483647 h 8884"/>
              <a:gd name="T22" fmla="*/ 2147483647 w 26121"/>
              <a:gd name="T23" fmla="*/ 3876349 h 88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121"/>
              <a:gd name="T37" fmla="*/ 0 h 8884"/>
              <a:gd name="T38" fmla="*/ 26121 w 26121"/>
              <a:gd name="T39" fmla="*/ 8884 h 88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5845" name="Google Shape;866;p55"/>
          <p:cNvSpPr txBox="1">
            <a:spLocks noGrp="1"/>
          </p:cNvSpPr>
          <p:nvPr>
            <p:ph type="title"/>
          </p:nvPr>
        </p:nvSpPr>
        <p:spPr>
          <a:xfrm>
            <a:off x="255588" y="1325563"/>
            <a:ext cx="4362450" cy="26812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5000" smtClean="0">
                <a:latin typeface="Luckiest Guy"/>
                <a:cs typeface="Arial" charset="0"/>
                <a:sym typeface="Luckiest Guy"/>
              </a:rPr>
              <a:t>LİSELERE</a:t>
            </a:r>
            <a:br>
              <a:rPr lang="tr-TR" sz="5000" smtClean="0">
                <a:latin typeface="Luckiest Guy"/>
                <a:cs typeface="Arial" charset="0"/>
                <a:sym typeface="Luckiest Guy"/>
              </a:rPr>
            </a:br>
            <a:r>
              <a:rPr lang="tr-TR" sz="5000" smtClean="0">
                <a:latin typeface="Luckiest Guy"/>
                <a:cs typeface="Arial" charset="0"/>
                <a:sym typeface="Luckiest Guy"/>
              </a:rPr>
              <a:t>GEÇİŞ</a:t>
            </a:r>
            <a:br>
              <a:rPr lang="tr-TR" sz="5000" smtClean="0">
                <a:latin typeface="Luckiest Guy"/>
                <a:cs typeface="Arial" charset="0"/>
                <a:sym typeface="Luckiest Guy"/>
              </a:rPr>
            </a:br>
            <a:r>
              <a:rPr lang="tr-TR" sz="5000" smtClean="0">
                <a:latin typeface="Luckiest Guy"/>
                <a:cs typeface="Arial" charset="0"/>
                <a:sym typeface="Luckiest Guy"/>
              </a:rPr>
              <a:t>SINAVI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620;p47"/>
          <p:cNvSpPr txBox="1">
            <a:spLocks noGrp="1"/>
          </p:cNvSpPr>
          <p:nvPr>
            <p:ph type="subTitle" idx="1"/>
          </p:nvPr>
        </p:nvSpPr>
        <p:spPr>
          <a:xfrm>
            <a:off x="1027113" y="1657350"/>
            <a:ext cx="6896100" cy="2209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smtClean="0">
                <a:cs typeface="Arial" charset="0"/>
              </a:rPr>
              <a:t>Türkçe					20 Soru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smtClean="0">
                <a:cs typeface="Arial" charset="0"/>
              </a:rPr>
              <a:t>T.C. İnk. T. ve Atatürkçülük		10 Soru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smtClean="0">
                <a:cs typeface="Arial" charset="0"/>
              </a:rPr>
              <a:t>Din Kültürü ve Ahlak Bilgisi		10 Soru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smtClean="0">
                <a:cs typeface="Arial" charset="0"/>
              </a:rPr>
              <a:t>Yabancı Dil				10 Soru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endParaRPr lang="tr-TR" sz="220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b="1" smtClean="0">
                <a:solidFill>
                  <a:srgbClr val="F58238"/>
                </a:solidFill>
                <a:cs typeface="Arial" charset="0"/>
              </a:rPr>
              <a:t>TOPLAM:	50 Soru – 75 Dakika</a:t>
            </a:r>
          </a:p>
        </p:txBody>
      </p:sp>
      <p:sp>
        <p:nvSpPr>
          <p:cNvPr id="37890" name="Google Shape;622;p47"/>
          <p:cNvSpPr>
            <a:spLocks/>
          </p:cNvSpPr>
          <p:nvPr/>
        </p:nvSpPr>
        <p:spPr bwMode="auto">
          <a:xfrm rot="885366">
            <a:off x="1589088" y="1025525"/>
            <a:ext cx="1866900" cy="385763"/>
          </a:xfrm>
          <a:custGeom>
            <a:avLst/>
            <a:gdLst>
              <a:gd name="T0" fmla="*/ 2147483647 w 74646"/>
              <a:gd name="T1" fmla="*/ 147237332 h 15462"/>
              <a:gd name="T2" fmla="*/ 2147483647 w 74646"/>
              <a:gd name="T3" fmla="*/ 73611231 h 15462"/>
              <a:gd name="T4" fmla="*/ 2147483647 w 74646"/>
              <a:gd name="T5" fmla="*/ 388408 h 15462"/>
              <a:gd name="T6" fmla="*/ 2147483647 w 74646"/>
              <a:gd name="T7" fmla="*/ 157689007 h 15462"/>
              <a:gd name="T8" fmla="*/ 2147483647 w 74646"/>
              <a:gd name="T9" fmla="*/ 210381245 h 15462"/>
              <a:gd name="T10" fmla="*/ 2147483647 w 74646"/>
              <a:gd name="T11" fmla="*/ 136770688 h 15462"/>
              <a:gd name="T12" fmla="*/ 2147483647 w 74646"/>
              <a:gd name="T13" fmla="*/ 199930319 h 15462"/>
              <a:gd name="T14" fmla="*/ 2147483647 w 74646"/>
              <a:gd name="T15" fmla="*/ 420390450 h 15462"/>
              <a:gd name="T16" fmla="*/ 2147483647 w 74646"/>
              <a:gd name="T17" fmla="*/ 208456023 h 15462"/>
              <a:gd name="T18" fmla="*/ 2147483647 w 74646"/>
              <a:gd name="T19" fmla="*/ 515308382 h 15462"/>
              <a:gd name="T20" fmla="*/ 2147483647 w 74646"/>
              <a:gd name="T21" fmla="*/ 376612273 h 15462"/>
              <a:gd name="T22" fmla="*/ 2147483647 w 74646"/>
              <a:gd name="T23" fmla="*/ 588546550 h 15462"/>
              <a:gd name="T24" fmla="*/ 2147483647 w 74646"/>
              <a:gd name="T25" fmla="*/ 473082539 h 15462"/>
              <a:gd name="T26" fmla="*/ 2147483647 w 74646"/>
              <a:gd name="T27" fmla="*/ 620320519 h 15462"/>
              <a:gd name="T28" fmla="*/ 2147483647 w 74646"/>
              <a:gd name="T29" fmla="*/ 767542532 h 15462"/>
              <a:gd name="T30" fmla="*/ 2147483647 w 74646"/>
              <a:gd name="T31" fmla="*/ 630772394 h 15462"/>
              <a:gd name="T32" fmla="*/ 2147483647 w 74646"/>
              <a:gd name="T33" fmla="*/ 988002913 h 15462"/>
              <a:gd name="T34" fmla="*/ 2147483647 w 74646"/>
              <a:gd name="T35" fmla="*/ 748565652 h 15462"/>
              <a:gd name="T36" fmla="*/ 2147483647 w 74646"/>
              <a:gd name="T37" fmla="*/ 1240237063 h 15462"/>
              <a:gd name="T38" fmla="*/ 2147483647 w 74646"/>
              <a:gd name="T39" fmla="*/ 1063555957 h 15462"/>
              <a:gd name="T40" fmla="*/ 2147483647 w 74646"/>
              <a:gd name="T41" fmla="*/ 1366540956 h 15462"/>
              <a:gd name="T42" fmla="*/ 2147483647 w 74646"/>
              <a:gd name="T43" fmla="*/ 1313848468 h 15462"/>
              <a:gd name="T44" fmla="*/ 2147483647 w 74646"/>
              <a:gd name="T45" fmla="*/ 1471553093 h 15462"/>
              <a:gd name="T46" fmla="*/ 2147483647 w 74646"/>
              <a:gd name="T47" fmla="*/ 1597467382 h 15462"/>
              <a:gd name="T48" fmla="*/ 2147483647 w 74646"/>
              <a:gd name="T49" fmla="*/ 1450619006 h 15462"/>
              <a:gd name="T50" fmla="*/ 2147483647 w 74646"/>
              <a:gd name="T51" fmla="*/ 2039166554 h 15462"/>
              <a:gd name="T52" fmla="*/ 2147483647 w 74646"/>
              <a:gd name="T53" fmla="*/ 1684265083 h 15462"/>
              <a:gd name="T54" fmla="*/ 2147483647 w 74646"/>
              <a:gd name="T55" fmla="*/ 2101937678 h 15462"/>
              <a:gd name="T56" fmla="*/ 2147483647 w 74646"/>
              <a:gd name="T57" fmla="*/ 2147483647 h 15462"/>
              <a:gd name="T58" fmla="*/ 2147483647 w 74646"/>
              <a:gd name="T59" fmla="*/ 2147483647 h 15462"/>
              <a:gd name="T60" fmla="*/ 2147483647 w 74646"/>
              <a:gd name="T61" fmla="*/ 2147483647 h 15462"/>
              <a:gd name="T62" fmla="*/ 2147483647 w 74646"/>
              <a:gd name="T63" fmla="*/ 2147483647 h 15462"/>
              <a:gd name="T64" fmla="*/ 2147483647 w 74646"/>
              <a:gd name="T65" fmla="*/ 2147483647 h 15462"/>
              <a:gd name="T66" fmla="*/ 2147483647 w 74646"/>
              <a:gd name="T67" fmla="*/ 2147483647 h 15462"/>
              <a:gd name="T68" fmla="*/ 2147483647 w 74646"/>
              <a:gd name="T69" fmla="*/ 2147483647 h 15462"/>
              <a:gd name="T70" fmla="*/ 2147483647 w 74646"/>
              <a:gd name="T71" fmla="*/ 2147483647 h 15462"/>
              <a:gd name="T72" fmla="*/ 2147483647 w 74646"/>
              <a:gd name="T73" fmla="*/ 2147483647 h 15462"/>
              <a:gd name="T74" fmla="*/ 2147483647 w 74646"/>
              <a:gd name="T75" fmla="*/ 2147483647 h 15462"/>
              <a:gd name="T76" fmla="*/ 2147483647 w 74646"/>
              <a:gd name="T77" fmla="*/ 2147483647 h 15462"/>
              <a:gd name="T78" fmla="*/ 2147483647 w 74646"/>
              <a:gd name="T79" fmla="*/ 2147483647 h 15462"/>
              <a:gd name="T80" fmla="*/ 2147483647 w 74646"/>
              <a:gd name="T81" fmla="*/ 2147483647 h 15462"/>
              <a:gd name="T82" fmla="*/ 2147483647 w 74646"/>
              <a:gd name="T83" fmla="*/ 2147483647 h 15462"/>
              <a:gd name="T84" fmla="*/ 2147483647 w 74646"/>
              <a:gd name="T85" fmla="*/ 2147483647 h 15462"/>
              <a:gd name="T86" fmla="*/ 2147483647 w 74646"/>
              <a:gd name="T87" fmla="*/ 2147483647 h 15462"/>
              <a:gd name="T88" fmla="*/ 2147483647 w 74646"/>
              <a:gd name="T89" fmla="*/ 2147483647 h 15462"/>
              <a:gd name="T90" fmla="*/ 2147483647 w 74646"/>
              <a:gd name="T91" fmla="*/ 2147483647 h 15462"/>
              <a:gd name="T92" fmla="*/ 2147483647 w 74646"/>
              <a:gd name="T93" fmla="*/ 2147483647 h 15462"/>
              <a:gd name="T94" fmla="*/ 2147483647 w 74646"/>
              <a:gd name="T95" fmla="*/ 2147483647 h 15462"/>
              <a:gd name="T96" fmla="*/ 2147483647 w 74646"/>
              <a:gd name="T97" fmla="*/ 2147483647 h 15462"/>
              <a:gd name="T98" fmla="*/ 2147483647 w 74646"/>
              <a:gd name="T99" fmla="*/ 2147483647 h 15462"/>
              <a:gd name="T100" fmla="*/ 2147483647 w 74646"/>
              <a:gd name="T101" fmla="*/ 2147483647 h 15462"/>
              <a:gd name="T102" fmla="*/ 2147483647 w 74646"/>
              <a:gd name="T103" fmla="*/ 2147483647 h 15462"/>
              <a:gd name="T104" fmla="*/ 2147483647 w 74646"/>
              <a:gd name="T105" fmla="*/ 2147483647 h 15462"/>
              <a:gd name="T106" fmla="*/ 2147483647 w 74646"/>
              <a:gd name="T107" fmla="*/ 2147483647 h 15462"/>
              <a:gd name="T108" fmla="*/ 2147483647 w 74646"/>
              <a:gd name="T109" fmla="*/ 2147483647 h 15462"/>
              <a:gd name="T110" fmla="*/ 2147483647 w 74646"/>
              <a:gd name="T111" fmla="*/ 2147483647 h 15462"/>
              <a:gd name="T112" fmla="*/ 2147483647 w 74646"/>
              <a:gd name="T113" fmla="*/ 2147483647 h 15462"/>
              <a:gd name="T114" fmla="*/ 72775331 w 74646"/>
              <a:gd name="T115" fmla="*/ 2147483647 h 15462"/>
              <a:gd name="T116" fmla="*/ 509801192 w 74646"/>
              <a:gd name="T117" fmla="*/ 2147483647 h 15462"/>
              <a:gd name="T118" fmla="*/ 2147483647 w 74646"/>
              <a:gd name="T119" fmla="*/ 2147483647 h 15462"/>
              <a:gd name="T120" fmla="*/ 944872393 w 74646"/>
              <a:gd name="T121" fmla="*/ 2147483647 h 15462"/>
              <a:gd name="T122" fmla="*/ 1379942995 w 74646"/>
              <a:gd name="T123" fmla="*/ 2147483647 h 15462"/>
              <a:gd name="T124" fmla="*/ 1804452958 w 74646"/>
              <a:gd name="T125" fmla="*/ 2147483647 h 154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646"/>
              <a:gd name="T190" fmla="*/ 0 h 15462"/>
              <a:gd name="T191" fmla="*/ 74646 w 74646"/>
              <a:gd name="T192" fmla="*/ 15462 h 154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grpSp>
        <p:nvGrpSpPr>
          <p:cNvPr id="37891" name="Google Shape;623;p47"/>
          <p:cNvGrpSpPr>
            <a:grpSpLocks/>
          </p:cNvGrpSpPr>
          <p:nvPr/>
        </p:nvGrpSpPr>
        <p:grpSpPr bwMode="auto">
          <a:xfrm rot="-4439735">
            <a:off x="750888" y="4446588"/>
            <a:ext cx="114300" cy="558800"/>
            <a:chOff x="1037075" y="4151250"/>
            <a:chExt cx="114625" cy="557725"/>
          </a:xfrm>
        </p:grpSpPr>
        <p:sp>
          <p:nvSpPr>
            <p:cNvPr id="37937" name="Google Shape;624;p47"/>
            <p:cNvSpPr>
              <a:spLocks/>
            </p:cNvSpPr>
            <p:nvPr/>
          </p:nvSpPr>
          <p:spPr bwMode="auto">
            <a:xfrm>
              <a:off x="1039775" y="4152550"/>
              <a:ext cx="111250" cy="556425"/>
            </a:xfrm>
            <a:custGeom>
              <a:avLst/>
              <a:gdLst>
                <a:gd name="T0" fmla="*/ 183984269 w 4450"/>
                <a:gd name="T1" fmla="*/ 0 h 22257"/>
                <a:gd name="T2" fmla="*/ 180468671 w 4450"/>
                <a:gd name="T3" fmla="*/ 1562500 h 22257"/>
                <a:gd name="T4" fmla="*/ 95703083 w 4450"/>
                <a:gd name="T5" fmla="*/ 510156021 h 22257"/>
                <a:gd name="T6" fmla="*/ 390625 w 4450"/>
                <a:gd name="T7" fmla="*/ 1399999909 h 22257"/>
                <a:gd name="T8" fmla="*/ 964452777 w 4450"/>
                <a:gd name="T9" fmla="*/ 2147483647 h 22257"/>
                <a:gd name="T10" fmla="*/ 1324218219 w 4450"/>
                <a:gd name="T11" fmla="*/ 2147483647 h 22257"/>
                <a:gd name="T12" fmla="*/ 1398826986 w 4450"/>
                <a:gd name="T13" fmla="*/ 2147483647 h 22257"/>
                <a:gd name="T14" fmla="*/ 1600389298 w 4450"/>
                <a:gd name="T15" fmla="*/ 2147483647 h 22257"/>
                <a:gd name="T16" fmla="*/ 1737889637 w 4450"/>
                <a:gd name="T17" fmla="*/ 2147483647 h 22257"/>
                <a:gd name="T18" fmla="*/ 784374656 w 4450"/>
                <a:gd name="T19" fmla="*/ 1294139946 h 22257"/>
                <a:gd name="T20" fmla="*/ 424218414 w 4450"/>
                <a:gd name="T21" fmla="*/ 446484043 h 22257"/>
                <a:gd name="T22" fmla="*/ 183984269 w 4450"/>
                <a:gd name="T23" fmla="*/ 0 h 22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50"/>
                <a:gd name="T37" fmla="*/ 0 h 22257"/>
                <a:gd name="T38" fmla="*/ 4450 w 4450"/>
                <a:gd name="T39" fmla="*/ 22257 h 22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8" name="Google Shape;625;p47"/>
            <p:cNvSpPr>
              <a:spLocks/>
            </p:cNvSpPr>
            <p:nvPr/>
          </p:nvSpPr>
          <p:spPr bwMode="auto">
            <a:xfrm>
              <a:off x="1051300" y="4152550"/>
              <a:ext cx="99725" cy="550725"/>
            </a:xfrm>
            <a:custGeom>
              <a:avLst/>
              <a:gdLst>
                <a:gd name="T0" fmla="*/ 3906251 w 3989"/>
                <a:gd name="T1" fmla="*/ 0 h 22029"/>
                <a:gd name="T2" fmla="*/ 390625 w 3989"/>
                <a:gd name="T3" fmla="*/ 1562500 h 22029"/>
                <a:gd name="T4" fmla="*/ 498437278 w 3989"/>
                <a:gd name="T5" fmla="*/ 1495311870 h 22029"/>
                <a:gd name="T6" fmla="*/ 1420312052 w 3989"/>
                <a:gd name="T7" fmla="*/ 2147483647 h 22029"/>
                <a:gd name="T8" fmla="*/ 1557812019 w 3989"/>
                <a:gd name="T9" fmla="*/ 2147483647 h 22029"/>
                <a:gd name="T10" fmla="*/ 604296852 w 3989"/>
                <a:gd name="T11" fmla="*/ 1294139941 h 22029"/>
                <a:gd name="T12" fmla="*/ 244140640 w 3989"/>
                <a:gd name="T13" fmla="*/ 446484042 h 22029"/>
                <a:gd name="T14" fmla="*/ 3906251 w 3989"/>
                <a:gd name="T15" fmla="*/ 0 h 220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89"/>
                <a:gd name="T25" fmla="*/ 0 h 22029"/>
                <a:gd name="T26" fmla="*/ 3989 w 3989"/>
                <a:gd name="T27" fmla="*/ 22029 h 220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9" name="Google Shape;626;p47"/>
            <p:cNvSpPr>
              <a:spLocks/>
            </p:cNvSpPr>
            <p:nvPr/>
          </p:nvSpPr>
          <p:spPr bwMode="auto">
            <a:xfrm>
              <a:off x="1039100" y="4235375"/>
              <a:ext cx="111925" cy="473600"/>
            </a:xfrm>
            <a:custGeom>
              <a:avLst/>
              <a:gdLst>
                <a:gd name="T0" fmla="*/ 794921453 w 4477"/>
                <a:gd name="T1" fmla="*/ 0 h 18944"/>
                <a:gd name="T2" fmla="*/ 699609095 w 4477"/>
                <a:gd name="T3" fmla="*/ 105859306 h 18944"/>
                <a:gd name="T4" fmla="*/ 667968309 w 4477"/>
                <a:gd name="T5" fmla="*/ 105859306 h 18944"/>
                <a:gd name="T6" fmla="*/ 593749541 w 4477"/>
                <a:gd name="T7" fmla="*/ 53125003 h 18944"/>
                <a:gd name="T8" fmla="*/ 498437183 w 4477"/>
                <a:gd name="T9" fmla="*/ 137890593 h 18944"/>
                <a:gd name="T10" fmla="*/ 392187329 w 4477"/>
                <a:gd name="T11" fmla="*/ 84765590 h 18944"/>
                <a:gd name="T12" fmla="*/ 265234184 w 4477"/>
                <a:gd name="T13" fmla="*/ 158984284 h 18944"/>
                <a:gd name="T14" fmla="*/ 169921776 w 4477"/>
                <a:gd name="T15" fmla="*/ 105859306 h 18944"/>
                <a:gd name="T16" fmla="*/ 85156238 w 4477"/>
                <a:gd name="T17" fmla="*/ 169531180 h 18944"/>
                <a:gd name="T18" fmla="*/ 390625 w 4477"/>
                <a:gd name="T19" fmla="*/ 84765590 h 18944"/>
                <a:gd name="T20" fmla="*/ 390625 w 4477"/>
                <a:gd name="T21" fmla="*/ 84765590 h 18944"/>
                <a:gd name="T22" fmla="*/ 869140021 w 4477"/>
                <a:gd name="T23" fmla="*/ 2147483647 h 18944"/>
                <a:gd name="T24" fmla="*/ 974999175 w 4477"/>
                <a:gd name="T25" fmla="*/ 2147483647 h 18944"/>
                <a:gd name="T26" fmla="*/ 1334764618 w 4477"/>
                <a:gd name="T27" fmla="*/ 2147483647 h 18944"/>
                <a:gd name="T28" fmla="*/ 1409374185 w 4477"/>
                <a:gd name="T29" fmla="*/ 2147483647 h 18944"/>
                <a:gd name="T30" fmla="*/ 1610936497 w 4477"/>
                <a:gd name="T31" fmla="*/ 2147483647 h 18944"/>
                <a:gd name="T32" fmla="*/ 1748436837 w 4477"/>
                <a:gd name="T33" fmla="*/ 2147483647 h 18944"/>
                <a:gd name="T34" fmla="*/ 794921453 w 4477"/>
                <a:gd name="T35" fmla="*/ 0 h 189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77"/>
                <a:gd name="T55" fmla="*/ 0 h 18944"/>
                <a:gd name="T56" fmla="*/ 4477 w 4477"/>
                <a:gd name="T57" fmla="*/ 18944 h 189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0" name="Google Shape;627;p47"/>
            <p:cNvSpPr>
              <a:spLocks/>
            </p:cNvSpPr>
            <p:nvPr/>
          </p:nvSpPr>
          <p:spPr bwMode="auto">
            <a:xfrm>
              <a:off x="1081825" y="4235375"/>
              <a:ext cx="69200" cy="467900"/>
            </a:xfrm>
            <a:custGeom>
              <a:avLst/>
              <a:gdLst>
                <a:gd name="T0" fmla="*/ 127343705 w 2768"/>
                <a:gd name="T1" fmla="*/ 0 h 18716"/>
                <a:gd name="T2" fmla="*/ 32031251 w 2768"/>
                <a:gd name="T3" fmla="*/ 105859306 h 18716"/>
                <a:gd name="T4" fmla="*/ 390625 w 2768"/>
                <a:gd name="T5" fmla="*/ 105859306 h 18716"/>
                <a:gd name="T6" fmla="*/ 21484374 w 2768"/>
                <a:gd name="T7" fmla="*/ 190624970 h 18716"/>
                <a:gd name="T8" fmla="*/ 943359267 w 2768"/>
                <a:gd name="T9" fmla="*/ 2147483647 h 18716"/>
                <a:gd name="T10" fmla="*/ 1080859219 w 2768"/>
                <a:gd name="T11" fmla="*/ 2147483647 h 18716"/>
                <a:gd name="T12" fmla="*/ 127343705 w 2768"/>
                <a:gd name="T13" fmla="*/ 0 h 187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68"/>
                <a:gd name="T22" fmla="*/ 0 h 18716"/>
                <a:gd name="T23" fmla="*/ 2768 w 2768"/>
                <a:gd name="T24" fmla="*/ 18716 h 187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1" name="Google Shape;628;p47"/>
            <p:cNvSpPr>
              <a:spLocks/>
            </p:cNvSpPr>
            <p:nvPr/>
          </p:nvSpPr>
          <p:spPr bwMode="auto">
            <a:xfrm>
              <a:off x="1039775" y="4242150"/>
              <a:ext cx="67175" cy="415700"/>
            </a:xfrm>
            <a:custGeom>
              <a:avLst/>
              <a:gdLst>
                <a:gd name="T0" fmla="*/ 390625 w 2687"/>
                <a:gd name="T1" fmla="*/ 0 h 16628"/>
                <a:gd name="T2" fmla="*/ 858593688 w 2687"/>
                <a:gd name="T3" fmla="*/ 2147483647 h 16628"/>
                <a:gd name="T4" fmla="*/ 1049218419 w 2687"/>
                <a:gd name="T5" fmla="*/ 2147483647 h 16628"/>
                <a:gd name="T6" fmla="*/ 169921888 w 2687"/>
                <a:gd name="T7" fmla="*/ 32031247 h 16628"/>
                <a:gd name="T8" fmla="*/ 95703090 w 2687"/>
                <a:gd name="T9" fmla="*/ 95312480 h 16628"/>
                <a:gd name="T10" fmla="*/ 390625 w 2687"/>
                <a:gd name="T11" fmla="*/ 0 h 166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7"/>
                <a:gd name="T19" fmla="*/ 0 h 16628"/>
                <a:gd name="T20" fmla="*/ 2687 w 2687"/>
                <a:gd name="T21" fmla="*/ 16628 h 166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2" name="Google Shape;629;p47"/>
            <p:cNvSpPr>
              <a:spLocks/>
            </p:cNvSpPr>
            <p:nvPr/>
          </p:nvSpPr>
          <p:spPr bwMode="auto">
            <a:xfrm>
              <a:off x="1037075" y="4241475"/>
              <a:ext cx="59700" cy="428575"/>
            </a:xfrm>
            <a:custGeom>
              <a:avLst/>
              <a:gdLst>
                <a:gd name="T0" fmla="*/ 42578120 w 2388"/>
                <a:gd name="T1" fmla="*/ 0 h 17143"/>
                <a:gd name="T2" fmla="*/ 551171575 w 2388"/>
                <a:gd name="T3" fmla="*/ 2147483647 h 17143"/>
                <a:gd name="T4" fmla="*/ 932421619 w 2388"/>
                <a:gd name="T5" fmla="*/ 2147483647 h 17143"/>
                <a:gd name="T6" fmla="*/ 508593592 w 2388"/>
                <a:gd name="T7" fmla="*/ 2147483647 h 17143"/>
                <a:gd name="T8" fmla="*/ 42578120 w 2388"/>
                <a:gd name="T9" fmla="*/ 0 h 17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8"/>
                <a:gd name="T16" fmla="*/ 0 h 17143"/>
                <a:gd name="T17" fmla="*/ 2388 w 2388"/>
                <a:gd name="T18" fmla="*/ 17143 h 17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3" name="Google Shape;630;p47"/>
            <p:cNvSpPr>
              <a:spLocks/>
            </p:cNvSpPr>
            <p:nvPr/>
          </p:nvSpPr>
          <p:spPr bwMode="auto">
            <a:xfrm>
              <a:off x="1065550" y="4239425"/>
              <a:ext cx="69200" cy="424525"/>
            </a:xfrm>
            <a:custGeom>
              <a:avLst/>
              <a:gdLst>
                <a:gd name="T0" fmla="*/ 180468686 w 2768"/>
                <a:gd name="T1" fmla="*/ 390625 h 16981"/>
                <a:gd name="T2" fmla="*/ 85156245 w 2768"/>
                <a:gd name="T3" fmla="*/ 85156236 h 16981"/>
                <a:gd name="T4" fmla="*/ 390625 w 2768"/>
                <a:gd name="T5" fmla="*/ 32031248 h 16981"/>
                <a:gd name="T6" fmla="*/ 390625 w 2768"/>
                <a:gd name="T7" fmla="*/ 32031248 h 16981"/>
                <a:gd name="T8" fmla="*/ 911328078 w 2768"/>
                <a:gd name="T9" fmla="*/ 2147483647 h 16981"/>
                <a:gd name="T10" fmla="*/ 1080859219 w 2768"/>
                <a:gd name="T11" fmla="*/ 2147483647 h 16981"/>
                <a:gd name="T12" fmla="*/ 180468686 w 2768"/>
                <a:gd name="T13" fmla="*/ 390625 h 16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68"/>
                <a:gd name="T22" fmla="*/ 0 h 16981"/>
                <a:gd name="T23" fmla="*/ 2768 w 2768"/>
                <a:gd name="T24" fmla="*/ 16981 h 169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4" name="Google Shape;631;p47"/>
            <p:cNvSpPr>
              <a:spLocks/>
            </p:cNvSpPr>
            <p:nvPr/>
          </p:nvSpPr>
          <p:spPr bwMode="auto">
            <a:xfrm>
              <a:off x="1094700" y="4649000"/>
              <a:ext cx="57000" cy="59975"/>
            </a:xfrm>
            <a:custGeom>
              <a:avLst/>
              <a:gdLst>
                <a:gd name="T0" fmla="*/ 816015450 w 2280"/>
                <a:gd name="T1" fmla="*/ 390625 h 2399"/>
                <a:gd name="T2" fmla="*/ 689062305 w 2280"/>
                <a:gd name="T3" fmla="*/ 63671849 h 2399"/>
                <a:gd name="T4" fmla="*/ 445312409 w 2280"/>
                <a:gd name="T5" fmla="*/ 148437390 h 2399"/>
                <a:gd name="T6" fmla="*/ 276171782 w 2280"/>
                <a:gd name="T7" fmla="*/ 166406182 h 2399"/>
                <a:gd name="T8" fmla="*/ 390625 w 2280"/>
                <a:gd name="T9" fmla="*/ 116796802 h 2399"/>
                <a:gd name="T10" fmla="*/ 390625 w 2280"/>
                <a:gd name="T11" fmla="*/ 116796802 h 2399"/>
                <a:gd name="T12" fmla="*/ 42578119 w 2280"/>
                <a:gd name="T13" fmla="*/ 328515566 h 2399"/>
                <a:gd name="T14" fmla="*/ 127343695 w 2280"/>
                <a:gd name="T15" fmla="*/ 699609115 h 2399"/>
                <a:gd name="T16" fmla="*/ 483593593 w 2280"/>
                <a:gd name="T17" fmla="*/ 937108819 h 2399"/>
                <a:gd name="T18" fmla="*/ 561718359 w 2280"/>
                <a:gd name="T19" fmla="*/ 932812020 h 2399"/>
                <a:gd name="T20" fmla="*/ 763281073 w 2280"/>
                <a:gd name="T21" fmla="*/ 848046455 h 2399"/>
                <a:gd name="T22" fmla="*/ 890233619 w 2280"/>
                <a:gd name="T23" fmla="*/ 540624780 h 2399"/>
                <a:gd name="T24" fmla="*/ 848046437 w 2280"/>
                <a:gd name="T25" fmla="*/ 233203005 h 2399"/>
                <a:gd name="T26" fmla="*/ 816015450 w 2280"/>
                <a:gd name="T27" fmla="*/ 390625 h 23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80"/>
                <a:gd name="T43" fmla="*/ 0 h 2399"/>
                <a:gd name="T44" fmla="*/ 2280 w 2280"/>
                <a:gd name="T45" fmla="*/ 2399 h 23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5" name="Google Shape;632;p47"/>
            <p:cNvSpPr>
              <a:spLocks/>
            </p:cNvSpPr>
            <p:nvPr/>
          </p:nvSpPr>
          <p:spPr bwMode="auto">
            <a:xfrm>
              <a:off x="1045875" y="4151250"/>
              <a:ext cx="21050" cy="35200"/>
            </a:xfrm>
            <a:custGeom>
              <a:avLst/>
              <a:gdLst>
                <a:gd name="T0" fmla="*/ 96874997 w 842"/>
                <a:gd name="T1" fmla="*/ 390625 h 1408"/>
                <a:gd name="T2" fmla="*/ 95703097 w 842"/>
                <a:gd name="T3" fmla="*/ 781250 h 1408"/>
                <a:gd name="T4" fmla="*/ 390625 w 842"/>
                <a:gd name="T5" fmla="*/ 519921620 h 1408"/>
                <a:gd name="T6" fmla="*/ 101562496 w 842"/>
                <a:gd name="T7" fmla="*/ 549609209 h 1408"/>
                <a:gd name="T8" fmla="*/ 180468698 w 842"/>
                <a:gd name="T9" fmla="*/ 530468416 h 1408"/>
                <a:gd name="T10" fmla="*/ 275781220 w 842"/>
                <a:gd name="T11" fmla="*/ 498828027 h 1408"/>
                <a:gd name="T12" fmla="*/ 328906205 w 842"/>
                <a:gd name="T13" fmla="*/ 456250042 h 1408"/>
                <a:gd name="T14" fmla="*/ 96874997 w 842"/>
                <a:gd name="T15" fmla="*/ 390625 h 1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2"/>
                <a:gd name="T25" fmla="*/ 0 h 1408"/>
                <a:gd name="T26" fmla="*/ 842 w 842"/>
                <a:gd name="T27" fmla="*/ 1408 h 14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6" name="Google Shape;633;p47"/>
            <p:cNvSpPr>
              <a:spLocks/>
            </p:cNvSpPr>
            <p:nvPr/>
          </p:nvSpPr>
          <p:spPr bwMode="auto">
            <a:xfrm>
              <a:off x="1090650" y="4632725"/>
              <a:ext cx="58325" cy="41850"/>
            </a:xfrm>
            <a:custGeom>
              <a:avLst/>
              <a:gdLst>
                <a:gd name="T0" fmla="*/ 847656045 w 2333"/>
                <a:gd name="T1" fmla="*/ 390625 h 1674"/>
                <a:gd name="T2" fmla="*/ 731249894 w 2333"/>
                <a:gd name="T3" fmla="*/ 74609353 h 1674"/>
                <a:gd name="T4" fmla="*/ 466406005 w 2333"/>
                <a:gd name="T5" fmla="*/ 159375004 h 1674"/>
                <a:gd name="T6" fmla="*/ 243359198 w 2333"/>
                <a:gd name="T7" fmla="*/ 181640597 h 1674"/>
                <a:gd name="T8" fmla="*/ 0 w 2333"/>
                <a:gd name="T9" fmla="*/ 127343713 h 1674"/>
                <a:gd name="T10" fmla="*/ 0 w 2333"/>
                <a:gd name="T11" fmla="*/ 127343713 h 1674"/>
                <a:gd name="T12" fmla="*/ 84765590 w 2333"/>
                <a:gd name="T13" fmla="*/ 604296824 h 1674"/>
                <a:gd name="T14" fmla="*/ 364062348 w 2333"/>
                <a:gd name="T15" fmla="*/ 653906009 h 1674"/>
                <a:gd name="T16" fmla="*/ 540233974 w 2333"/>
                <a:gd name="T17" fmla="*/ 635937215 h 1674"/>
                <a:gd name="T18" fmla="*/ 783983872 w 2333"/>
                <a:gd name="T19" fmla="*/ 561718436 h 1674"/>
                <a:gd name="T20" fmla="*/ 911328019 w 2333"/>
                <a:gd name="T21" fmla="*/ 498046855 h 1674"/>
                <a:gd name="T22" fmla="*/ 900780823 w 2333"/>
                <a:gd name="T23" fmla="*/ 360546795 h 1674"/>
                <a:gd name="T24" fmla="*/ 890233627 w 2333"/>
                <a:gd name="T25" fmla="*/ 244140629 h 1674"/>
                <a:gd name="T26" fmla="*/ 847656045 w 2333"/>
                <a:gd name="T27" fmla="*/ 390625 h 16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3"/>
                <a:gd name="T43" fmla="*/ 0 h 1674"/>
                <a:gd name="T44" fmla="*/ 2333 w 2333"/>
                <a:gd name="T45" fmla="*/ 1674 h 16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47" name="Google Shape;634;p47"/>
            <p:cNvSpPr>
              <a:spLocks/>
            </p:cNvSpPr>
            <p:nvPr/>
          </p:nvSpPr>
          <p:spPr bwMode="auto">
            <a:xfrm>
              <a:off x="1052000" y="4152550"/>
              <a:ext cx="14925" cy="31300"/>
            </a:xfrm>
            <a:custGeom>
              <a:avLst/>
              <a:gdLst>
                <a:gd name="T0" fmla="*/ 3515625 w 597"/>
                <a:gd name="T1" fmla="*/ 0 h 1252"/>
                <a:gd name="T2" fmla="*/ 0 w 597"/>
                <a:gd name="T3" fmla="*/ 1562500 h 1252"/>
                <a:gd name="T4" fmla="*/ 180078076 w 597"/>
                <a:gd name="T5" fmla="*/ 489062409 h 1252"/>
                <a:gd name="T6" fmla="*/ 233203005 w 597"/>
                <a:gd name="T7" fmla="*/ 446484026 h 1252"/>
                <a:gd name="T8" fmla="*/ 3515625 w 597"/>
                <a:gd name="T9" fmla="*/ 0 h 1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1252"/>
                <a:gd name="T17" fmla="*/ 597 w 597"/>
                <a:gd name="T18" fmla="*/ 1252 h 1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37892" name="Google Shape;636;p47"/>
          <p:cNvGrpSpPr>
            <a:grpSpLocks/>
          </p:cNvGrpSpPr>
          <p:nvPr/>
        </p:nvGrpSpPr>
        <p:grpSpPr bwMode="auto">
          <a:xfrm rot="532621">
            <a:off x="200025" y="477838"/>
            <a:ext cx="1216025" cy="541337"/>
            <a:chOff x="638811" y="2327472"/>
            <a:chExt cx="1566541" cy="698461"/>
          </a:xfrm>
        </p:grpSpPr>
        <p:sp>
          <p:nvSpPr>
            <p:cNvPr id="37925" name="Google Shape;637;p47"/>
            <p:cNvSpPr>
              <a:spLocks/>
            </p:cNvSpPr>
            <p:nvPr/>
          </p:nvSpPr>
          <p:spPr bwMode="auto">
            <a:xfrm>
              <a:off x="1517099" y="2761163"/>
              <a:ext cx="489751" cy="264770"/>
            </a:xfrm>
            <a:custGeom>
              <a:avLst/>
              <a:gdLst>
                <a:gd name="T0" fmla="*/ 2147483647 w 11041"/>
                <a:gd name="T1" fmla="*/ 3840740 h 5969"/>
                <a:gd name="T2" fmla="*/ 2147483647 w 11041"/>
                <a:gd name="T3" fmla="*/ 3840740 h 5969"/>
                <a:gd name="T4" fmla="*/ 3840737 w 11041"/>
                <a:gd name="T5" fmla="*/ 2147483647 h 5969"/>
                <a:gd name="T6" fmla="*/ 2147483647 w 11041"/>
                <a:gd name="T7" fmla="*/ 2147483647 h 5969"/>
                <a:gd name="T8" fmla="*/ 2147483647 w 11041"/>
                <a:gd name="T9" fmla="*/ 2147483647 h 5969"/>
                <a:gd name="T10" fmla="*/ 2147483647 w 11041"/>
                <a:gd name="T11" fmla="*/ 2147483647 h 5969"/>
                <a:gd name="T12" fmla="*/ 2147483647 w 11041"/>
                <a:gd name="T13" fmla="*/ 3840740 h 59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1"/>
                <a:gd name="T22" fmla="*/ 0 h 5969"/>
                <a:gd name="T23" fmla="*/ 11041 w 11041"/>
                <a:gd name="T24" fmla="*/ 5969 h 59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6" name="Google Shape;638;p47"/>
            <p:cNvSpPr>
              <a:spLocks/>
            </p:cNvSpPr>
            <p:nvPr/>
          </p:nvSpPr>
          <p:spPr bwMode="auto">
            <a:xfrm>
              <a:off x="1590511" y="2501001"/>
              <a:ext cx="523419" cy="236159"/>
            </a:xfrm>
            <a:custGeom>
              <a:avLst/>
              <a:gdLst>
                <a:gd name="T0" fmla="*/ 2147483647 w 11800"/>
                <a:gd name="T1" fmla="*/ 3840733 h 5324"/>
                <a:gd name="T2" fmla="*/ 0 w 11800"/>
                <a:gd name="T3" fmla="*/ 2147483647 h 5324"/>
                <a:gd name="T4" fmla="*/ 2147483647 w 11800"/>
                <a:gd name="T5" fmla="*/ 2147483647 h 5324"/>
                <a:gd name="T6" fmla="*/ 2147483647 w 11800"/>
                <a:gd name="T7" fmla="*/ 2147483647 h 5324"/>
                <a:gd name="T8" fmla="*/ 2147483647 w 11800"/>
                <a:gd name="T9" fmla="*/ 27142805 h 5324"/>
                <a:gd name="T10" fmla="*/ 2147483647 w 11800"/>
                <a:gd name="T11" fmla="*/ 3840733 h 5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00"/>
                <a:gd name="T19" fmla="*/ 0 h 5324"/>
                <a:gd name="T20" fmla="*/ 11800 w 11800"/>
                <a:gd name="T21" fmla="*/ 5324 h 53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7" name="Google Shape;639;p47"/>
            <p:cNvSpPr>
              <a:spLocks/>
            </p:cNvSpPr>
            <p:nvPr/>
          </p:nvSpPr>
          <p:spPr bwMode="auto">
            <a:xfrm>
              <a:off x="638811" y="2328004"/>
              <a:ext cx="1183946" cy="523463"/>
            </a:xfrm>
            <a:custGeom>
              <a:avLst/>
              <a:gdLst>
                <a:gd name="T0" fmla="*/ 2147483647 w 26691"/>
                <a:gd name="T1" fmla="*/ 0 h 11801"/>
                <a:gd name="T2" fmla="*/ 2147483647 w 26691"/>
                <a:gd name="T3" fmla="*/ 216796825 h 11801"/>
                <a:gd name="T4" fmla="*/ 212955942 w 26691"/>
                <a:gd name="T5" fmla="*/ 2147483647 h 11801"/>
                <a:gd name="T6" fmla="*/ 735572558 w 26691"/>
                <a:gd name="T7" fmla="*/ 2147483647 h 11801"/>
                <a:gd name="T8" fmla="*/ 2147483647 w 26691"/>
                <a:gd name="T9" fmla="*/ 2147483647 h 11801"/>
                <a:gd name="T10" fmla="*/ 2147483647 w 26691"/>
                <a:gd name="T11" fmla="*/ 2147483647 h 11801"/>
                <a:gd name="T12" fmla="*/ 2147483647 w 26691"/>
                <a:gd name="T13" fmla="*/ 2147483647 h 11801"/>
                <a:gd name="T14" fmla="*/ 2147483647 w 26691"/>
                <a:gd name="T15" fmla="*/ 2147483647 h 11801"/>
                <a:gd name="T16" fmla="*/ 2147483647 w 26691"/>
                <a:gd name="T17" fmla="*/ 2147483647 h 11801"/>
                <a:gd name="T18" fmla="*/ 2147483647 w 26691"/>
                <a:gd name="T19" fmla="*/ 2147483647 h 11801"/>
                <a:gd name="T20" fmla="*/ 2147483647 w 26691"/>
                <a:gd name="T21" fmla="*/ 2147483647 h 11801"/>
                <a:gd name="T22" fmla="*/ 2147483647 w 26691"/>
                <a:gd name="T23" fmla="*/ 2147483647 h 11801"/>
                <a:gd name="T24" fmla="*/ 2147483647 w 26691"/>
                <a:gd name="T25" fmla="*/ 0 h 118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691"/>
                <a:gd name="T40" fmla="*/ 0 h 11801"/>
                <a:gd name="T41" fmla="*/ 26691 w 26691"/>
                <a:gd name="T42" fmla="*/ 11801 h 118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8" name="Google Shape;640;p47"/>
            <p:cNvSpPr>
              <a:spLocks/>
            </p:cNvSpPr>
            <p:nvPr/>
          </p:nvSpPr>
          <p:spPr bwMode="auto">
            <a:xfrm>
              <a:off x="638811" y="2328004"/>
              <a:ext cx="1183946" cy="401923"/>
            </a:xfrm>
            <a:custGeom>
              <a:avLst/>
              <a:gdLst>
                <a:gd name="T0" fmla="*/ 2147483647 w 26691"/>
                <a:gd name="T1" fmla="*/ 0 h 9061"/>
                <a:gd name="T2" fmla="*/ 2147483647 w 26691"/>
                <a:gd name="T3" fmla="*/ 216796223 h 9061"/>
                <a:gd name="T4" fmla="*/ 212955942 w 26691"/>
                <a:gd name="T5" fmla="*/ 2147483647 h 9061"/>
                <a:gd name="T6" fmla="*/ 2147483647 w 26691"/>
                <a:gd name="T7" fmla="*/ 2147483647 h 9061"/>
                <a:gd name="T8" fmla="*/ 2147483647 w 26691"/>
                <a:gd name="T9" fmla="*/ 2147483647 h 9061"/>
                <a:gd name="T10" fmla="*/ 2147483647 w 26691"/>
                <a:gd name="T11" fmla="*/ 2147483647 h 9061"/>
                <a:gd name="T12" fmla="*/ 2147483647 w 26691"/>
                <a:gd name="T13" fmla="*/ 2147483647 h 9061"/>
                <a:gd name="T14" fmla="*/ 2147483647 w 26691"/>
                <a:gd name="T15" fmla="*/ 2147483647 h 9061"/>
                <a:gd name="T16" fmla="*/ 2147483647 w 26691"/>
                <a:gd name="T17" fmla="*/ 2147483647 h 9061"/>
                <a:gd name="T18" fmla="*/ 2147483647 w 26691"/>
                <a:gd name="T19" fmla="*/ 0 h 90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91"/>
                <a:gd name="T31" fmla="*/ 0 h 9061"/>
                <a:gd name="T32" fmla="*/ 26691 w 26691"/>
                <a:gd name="T33" fmla="*/ 9061 h 90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9" name="Google Shape;641;p47"/>
            <p:cNvSpPr>
              <a:spLocks/>
            </p:cNvSpPr>
            <p:nvPr/>
          </p:nvSpPr>
          <p:spPr bwMode="auto">
            <a:xfrm>
              <a:off x="640009" y="2327472"/>
              <a:ext cx="464467" cy="321858"/>
            </a:xfrm>
            <a:custGeom>
              <a:avLst/>
              <a:gdLst>
                <a:gd name="T0" fmla="*/ 2147483647 w 10471"/>
                <a:gd name="T1" fmla="*/ 0 h 7256"/>
                <a:gd name="T2" fmla="*/ 2147483647 w 10471"/>
                <a:gd name="T3" fmla="*/ 263227875 h 7256"/>
                <a:gd name="T4" fmla="*/ 1575611291 w 10471"/>
                <a:gd name="T5" fmla="*/ 472344941 h 7256"/>
                <a:gd name="T6" fmla="*/ 1509806131 w 10471"/>
                <a:gd name="T7" fmla="*/ 549759753 h 7256"/>
                <a:gd name="T8" fmla="*/ 1366583032 w 10471"/>
                <a:gd name="T9" fmla="*/ 472344941 h 7256"/>
                <a:gd name="T10" fmla="*/ 948526515 w 10471"/>
                <a:gd name="T11" fmla="*/ 681373380 h 7256"/>
                <a:gd name="T12" fmla="*/ 843969270 w 10471"/>
                <a:gd name="T13" fmla="*/ 785931248 h 7256"/>
                <a:gd name="T14" fmla="*/ 3840735 w 10471"/>
                <a:gd name="T15" fmla="*/ 2147483647 h 7256"/>
                <a:gd name="T16" fmla="*/ 3840735 w 10471"/>
                <a:gd name="T17" fmla="*/ 2147483647 h 7256"/>
                <a:gd name="T18" fmla="*/ 526543299 w 10471"/>
                <a:gd name="T19" fmla="*/ 2147483647 h 7256"/>
                <a:gd name="T20" fmla="*/ 2147483647 w 10471"/>
                <a:gd name="T21" fmla="*/ 2147483647 h 7256"/>
                <a:gd name="T22" fmla="*/ 2147483647 w 10471"/>
                <a:gd name="T23" fmla="*/ 2147483647 h 7256"/>
                <a:gd name="T24" fmla="*/ 2147483647 w 10471"/>
                <a:gd name="T25" fmla="*/ 2147483647 h 7256"/>
                <a:gd name="T26" fmla="*/ 2147483647 w 10471"/>
                <a:gd name="T27" fmla="*/ 0 h 72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71"/>
                <a:gd name="T43" fmla="*/ 0 h 7256"/>
                <a:gd name="T44" fmla="*/ 10471 w 10471"/>
                <a:gd name="T45" fmla="*/ 7256 h 72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0" name="Google Shape;642;p47"/>
            <p:cNvSpPr>
              <a:spLocks/>
            </p:cNvSpPr>
            <p:nvPr/>
          </p:nvSpPr>
          <p:spPr bwMode="auto">
            <a:xfrm>
              <a:off x="1661484" y="2634875"/>
              <a:ext cx="161284" cy="216598"/>
            </a:xfrm>
            <a:custGeom>
              <a:avLst/>
              <a:gdLst>
                <a:gd name="T0" fmla="*/ 2147483647 w 3636"/>
                <a:gd name="T1" fmla="*/ 0 h 4883"/>
                <a:gd name="T2" fmla="*/ 2147483647 w 3636"/>
                <a:gd name="T3" fmla="*/ 2147483647 h 4883"/>
                <a:gd name="T4" fmla="*/ 3840742 w 3636"/>
                <a:gd name="T5" fmla="*/ 2147483647 h 4883"/>
                <a:gd name="T6" fmla="*/ 2147483647 w 3636"/>
                <a:gd name="T7" fmla="*/ 2147483647 h 4883"/>
                <a:gd name="T8" fmla="*/ 2147483647 w 3636"/>
                <a:gd name="T9" fmla="*/ 2147483647 h 4883"/>
                <a:gd name="T10" fmla="*/ 2147483647 w 3636"/>
                <a:gd name="T11" fmla="*/ 2147483647 h 4883"/>
                <a:gd name="T12" fmla="*/ 2147483647 w 3636"/>
                <a:gd name="T13" fmla="*/ 2147483647 h 4883"/>
                <a:gd name="T14" fmla="*/ 2147483647 w 3636"/>
                <a:gd name="T15" fmla="*/ 2147483647 h 4883"/>
                <a:gd name="T16" fmla="*/ 2147483647 w 3636"/>
                <a:gd name="T17" fmla="*/ 0 h 48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36"/>
                <a:gd name="T28" fmla="*/ 0 h 4883"/>
                <a:gd name="T29" fmla="*/ 3636 w 3636"/>
                <a:gd name="T30" fmla="*/ 4883 h 48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1" name="Google Shape;643;p47"/>
            <p:cNvSpPr>
              <a:spLocks/>
            </p:cNvSpPr>
            <p:nvPr/>
          </p:nvSpPr>
          <p:spPr bwMode="auto">
            <a:xfrm>
              <a:off x="1813321" y="2739205"/>
              <a:ext cx="392032" cy="180712"/>
            </a:xfrm>
            <a:custGeom>
              <a:avLst/>
              <a:gdLst>
                <a:gd name="T0" fmla="*/ 2147483647 w 8838"/>
                <a:gd name="T1" fmla="*/ 0 h 4074"/>
                <a:gd name="T2" fmla="*/ 2147483647 w 8838"/>
                <a:gd name="T3" fmla="*/ 30983462 h 4074"/>
                <a:gd name="T4" fmla="*/ 85182931 w 8838"/>
                <a:gd name="T5" fmla="*/ 2147483647 h 4074"/>
                <a:gd name="T6" fmla="*/ 2147483647 w 8838"/>
                <a:gd name="T7" fmla="*/ 2147483647 h 4074"/>
                <a:gd name="T8" fmla="*/ 2147483647 w 8838"/>
                <a:gd name="T9" fmla="*/ 2147483647 h 4074"/>
                <a:gd name="T10" fmla="*/ 2147483647 w 8838"/>
                <a:gd name="T11" fmla="*/ 0 h 40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38"/>
                <a:gd name="T19" fmla="*/ 0 h 4074"/>
                <a:gd name="T20" fmla="*/ 8838 w 8838"/>
                <a:gd name="T21" fmla="*/ 4074 h 40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2" name="Google Shape;644;p47"/>
            <p:cNvSpPr>
              <a:spLocks/>
            </p:cNvSpPr>
            <p:nvPr/>
          </p:nvSpPr>
          <p:spPr bwMode="auto">
            <a:xfrm>
              <a:off x="1823923" y="2763514"/>
              <a:ext cx="228619" cy="105881"/>
            </a:xfrm>
            <a:custGeom>
              <a:avLst/>
              <a:gdLst>
                <a:gd name="T0" fmla="*/ 2147483647 w 5154"/>
                <a:gd name="T1" fmla="*/ 3840726 h 2387"/>
                <a:gd name="T2" fmla="*/ 2147483647 w 5154"/>
                <a:gd name="T3" fmla="*/ 7767992 h 2387"/>
                <a:gd name="T4" fmla="*/ 0 w 5154"/>
                <a:gd name="T5" fmla="*/ 2147483647 h 2387"/>
                <a:gd name="T6" fmla="*/ 2147483647 w 5154"/>
                <a:gd name="T7" fmla="*/ 2147483647 h 2387"/>
                <a:gd name="T8" fmla="*/ 2147483647 w 5154"/>
                <a:gd name="T9" fmla="*/ 2147483647 h 2387"/>
                <a:gd name="T10" fmla="*/ 2147483647 w 5154"/>
                <a:gd name="T11" fmla="*/ 3840726 h 23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54"/>
                <a:gd name="T19" fmla="*/ 0 h 2387"/>
                <a:gd name="T20" fmla="*/ 5154 w 5154"/>
                <a:gd name="T21" fmla="*/ 2387 h 23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3" name="Google Shape;645;p47"/>
            <p:cNvSpPr>
              <a:spLocks/>
            </p:cNvSpPr>
            <p:nvPr/>
          </p:nvSpPr>
          <p:spPr bwMode="auto">
            <a:xfrm>
              <a:off x="1353462" y="2566474"/>
              <a:ext cx="324919" cy="221654"/>
            </a:xfrm>
            <a:custGeom>
              <a:avLst/>
              <a:gdLst>
                <a:gd name="T0" fmla="*/ 2147483647 w 7325"/>
                <a:gd name="T1" fmla="*/ 0 h 4997"/>
                <a:gd name="T2" fmla="*/ 634943810 w 7325"/>
                <a:gd name="T3" fmla="*/ 2147483647 h 4997"/>
                <a:gd name="T4" fmla="*/ 2147483647 w 7325"/>
                <a:gd name="T5" fmla="*/ 2147483647 h 4997"/>
                <a:gd name="T6" fmla="*/ 2147483647 w 7325"/>
                <a:gd name="T7" fmla="*/ 2147483647 h 4997"/>
                <a:gd name="T8" fmla="*/ 2147483647 w 7325"/>
                <a:gd name="T9" fmla="*/ 2147483647 h 4997"/>
                <a:gd name="T10" fmla="*/ 2147483647 w 7325"/>
                <a:gd name="T11" fmla="*/ 2147483647 h 4997"/>
                <a:gd name="T12" fmla="*/ 2147483647 w 7325"/>
                <a:gd name="T13" fmla="*/ 2147483647 h 4997"/>
                <a:gd name="T14" fmla="*/ 2147483647 w 7325"/>
                <a:gd name="T15" fmla="*/ 2147483647 h 4997"/>
                <a:gd name="T16" fmla="*/ 2147483647 w 7325"/>
                <a:gd name="T17" fmla="*/ 402608141 h 4997"/>
                <a:gd name="T18" fmla="*/ 2147483647 w 7325"/>
                <a:gd name="T19" fmla="*/ 0 h 49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25"/>
                <a:gd name="T31" fmla="*/ 0 h 4997"/>
                <a:gd name="T32" fmla="*/ 7325 w 7325"/>
                <a:gd name="T33" fmla="*/ 4997 h 49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4" name="Google Shape;646;p47"/>
            <p:cNvSpPr>
              <a:spLocks/>
            </p:cNvSpPr>
            <p:nvPr/>
          </p:nvSpPr>
          <p:spPr bwMode="auto">
            <a:xfrm>
              <a:off x="1385977" y="2596372"/>
              <a:ext cx="122737" cy="109652"/>
            </a:xfrm>
            <a:custGeom>
              <a:avLst/>
              <a:gdLst>
                <a:gd name="T0" fmla="*/ 2147483647 w 2767"/>
                <a:gd name="T1" fmla="*/ 0 h 2472"/>
                <a:gd name="T2" fmla="*/ 2147483647 w 2767"/>
                <a:gd name="T3" fmla="*/ 313589603 h 2472"/>
                <a:gd name="T4" fmla="*/ 944596039 w 2767"/>
                <a:gd name="T5" fmla="*/ 2147483647 h 2472"/>
                <a:gd name="T6" fmla="*/ 2147483647 w 2767"/>
                <a:gd name="T7" fmla="*/ 2147483647 h 2472"/>
                <a:gd name="T8" fmla="*/ 2147483647 w 2767"/>
                <a:gd name="T9" fmla="*/ 2147483647 h 2472"/>
                <a:gd name="T10" fmla="*/ 2147483647 w 2767"/>
                <a:gd name="T11" fmla="*/ 2147483647 h 2472"/>
                <a:gd name="T12" fmla="*/ 2147483647 w 2767"/>
                <a:gd name="T13" fmla="*/ 0 h 2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67"/>
                <a:gd name="T22" fmla="*/ 0 h 2472"/>
                <a:gd name="T23" fmla="*/ 2767 w 2767"/>
                <a:gd name="T24" fmla="*/ 2472 h 24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5" name="Google Shape;647;p47"/>
            <p:cNvSpPr>
              <a:spLocks/>
            </p:cNvSpPr>
            <p:nvPr/>
          </p:nvSpPr>
          <p:spPr bwMode="auto">
            <a:xfrm>
              <a:off x="1726468" y="2633633"/>
              <a:ext cx="93905" cy="93905"/>
            </a:xfrm>
            <a:custGeom>
              <a:avLst/>
              <a:gdLst>
                <a:gd name="T0" fmla="*/ 1157565203 w 2117"/>
                <a:gd name="T1" fmla="*/ 3840745 h 2117"/>
                <a:gd name="T2" fmla="*/ 0 w 2117"/>
                <a:gd name="T3" fmla="*/ 2147483647 h 2117"/>
                <a:gd name="T4" fmla="*/ 2147483647 w 2117"/>
                <a:gd name="T5" fmla="*/ 2147483647 h 2117"/>
                <a:gd name="T6" fmla="*/ 2147483647 w 2117"/>
                <a:gd name="T7" fmla="*/ 2147483647 h 2117"/>
                <a:gd name="T8" fmla="*/ 2147483647 w 2117"/>
                <a:gd name="T9" fmla="*/ 2147483647 h 2117"/>
                <a:gd name="T10" fmla="*/ 2147483647 w 2117"/>
                <a:gd name="T11" fmla="*/ 2147483647 h 2117"/>
                <a:gd name="T12" fmla="*/ 1157565203 w 2117"/>
                <a:gd name="T13" fmla="*/ 3840745 h 2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7"/>
                <a:gd name="T22" fmla="*/ 0 h 2117"/>
                <a:gd name="T23" fmla="*/ 2117 w 2117"/>
                <a:gd name="T24" fmla="*/ 2117 h 2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36" name="Google Shape;648;p47"/>
            <p:cNvSpPr>
              <a:spLocks/>
            </p:cNvSpPr>
            <p:nvPr/>
          </p:nvSpPr>
          <p:spPr bwMode="auto">
            <a:xfrm>
              <a:off x="640009" y="2327472"/>
              <a:ext cx="464467" cy="102865"/>
            </a:xfrm>
            <a:custGeom>
              <a:avLst/>
              <a:gdLst>
                <a:gd name="T0" fmla="*/ 2147483647 w 10471"/>
                <a:gd name="T1" fmla="*/ 0 h 2319"/>
                <a:gd name="T2" fmla="*/ 2147483647 w 10471"/>
                <a:gd name="T3" fmla="*/ 263227565 h 2319"/>
                <a:gd name="T4" fmla="*/ 1575611291 w 10471"/>
                <a:gd name="T5" fmla="*/ 472344348 h 2319"/>
                <a:gd name="T6" fmla="*/ 1366583032 w 10471"/>
                <a:gd name="T7" fmla="*/ 576815400 h 2319"/>
                <a:gd name="T8" fmla="*/ 948526515 w 10471"/>
                <a:gd name="T9" fmla="*/ 785930142 h 2319"/>
                <a:gd name="T10" fmla="*/ 843969270 w 10471"/>
                <a:gd name="T11" fmla="*/ 998799123 h 2319"/>
                <a:gd name="T12" fmla="*/ 3840735 w 10471"/>
                <a:gd name="T13" fmla="*/ 2147483647 h 2319"/>
                <a:gd name="T14" fmla="*/ 3840735 w 10471"/>
                <a:gd name="T15" fmla="*/ 2147483647 h 2319"/>
                <a:gd name="T16" fmla="*/ 2147483647 w 10471"/>
                <a:gd name="T17" fmla="*/ 2147483647 h 2319"/>
                <a:gd name="T18" fmla="*/ 2147483647 w 10471"/>
                <a:gd name="T19" fmla="*/ 2147483647 h 2319"/>
                <a:gd name="T20" fmla="*/ 2147483647 w 10471"/>
                <a:gd name="T21" fmla="*/ 0 h 23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1"/>
                <a:gd name="T34" fmla="*/ 0 h 2319"/>
                <a:gd name="T35" fmla="*/ 10471 w 10471"/>
                <a:gd name="T36" fmla="*/ 2319 h 23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37893" name="Google Shape;649;p47"/>
          <p:cNvGrpSpPr>
            <a:grpSpLocks/>
          </p:cNvGrpSpPr>
          <p:nvPr/>
        </p:nvGrpSpPr>
        <p:grpSpPr bwMode="auto">
          <a:xfrm>
            <a:off x="2511425" y="4441825"/>
            <a:ext cx="1630363" cy="303213"/>
            <a:chOff x="3240725" y="4413375"/>
            <a:chExt cx="1269425" cy="235050"/>
          </a:xfrm>
        </p:grpSpPr>
        <p:sp>
          <p:nvSpPr>
            <p:cNvPr id="37915" name="Google Shape;650;p47"/>
            <p:cNvSpPr>
              <a:spLocks/>
            </p:cNvSpPr>
            <p:nvPr/>
          </p:nvSpPr>
          <p:spPr bwMode="auto">
            <a:xfrm>
              <a:off x="3240725" y="4509675"/>
              <a:ext cx="1269425" cy="138750"/>
            </a:xfrm>
            <a:custGeom>
              <a:avLst/>
              <a:gdLst>
                <a:gd name="T0" fmla="*/ 2147483647 w 50777"/>
                <a:gd name="T1" fmla="*/ 390625 h 5550"/>
                <a:gd name="T2" fmla="*/ 2147483647 w 50777"/>
                <a:gd name="T3" fmla="*/ 16015626 h 5550"/>
                <a:gd name="T4" fmla="*/ 74218752 w 50777"/>
                <a:gd name="T5" fmla="*/ 1711326598 h 5550"/>
                <a:gd name="T6" fmla="*/ 390625 w 50777"/>
                <a:gd name="T7" fmla="*/ 1965624108 h 5550"/>
                <a:gd name="T8" fmla="*/ 2147483647 w 50777"/>
                <a:gd name="T9" fmla="*/ 1024218440 h 5550"/>
                <a:gd name="T10" fmla="*/ 2147483647 w 50777"/>
                <a:gd name="T11" fmla="*/ 1033202436 h 5550"/>
                <a:gd name="T12" fmla="*/ 2147483647 w 50777"/>
                <a:gd name="T13" fmla="*/ 1583983043 h 5550"/>
                <a:gd name="T14" fmla="*/ 2147483647 w 50777"/>
                <a:gd name="T15" fmla="*/ 2039451282 h 5550"/>
                <a:gd name="T16" fmla="*/ 2147483647 w 50777"/>
                <a:gd name="T17" fmla="*/ 2147483647 h 5550"/>
                <a:gd name="T18" fmla="*/ 2147483647 w 50777"/>
                <a:gd name="T19" fmla="*/ 2147483647 h 5550"/>
                <a:gd name="T20" fmla="*/ 2147483647 w 50777"/>
                <a:gd name="T21" fmla="*/ 2071483271 h 5550"/>
                <a:gd name="T22" fmla="*/ 2147483647 w 50777"/>
                <a:gd name="T23" fmla="*/ 1668749413 h 5550"/>
                <a:gd name="T24" fmla="*/ 2147483647 w 50777"/>
                <a:gd name="T25" fmla="*/ 1071874423 h 5550"/>
                <a:gd name="T26" fmla="*/ 2147483647 w 50777"/>
                <a:gd name="T27" fmla="*/ 1085936818 h 5550"/>
                <a:gd name="T28" fmla="*/ 2147483647 w 50777"/>
                <a:gd name="T29" fmla="*/ 2124217652 h 5550"/>
                <a:gd name="T30" fmla="*/ 2147483647 w 50777"/>
                <a:gd name="T31" fmla="*/ 1912499327 h 5550"/>
                <a:gd name="T32" fmla="*/ 2147483647 w 50777"/>
                <a:gd name="T33" fmla="*/ 337499981 h 5550"/>
                <a:gd name="T34" fmla="*/ 2147483647 w 50777"/>
                <a:gd name="T35" fmla="*/ 1085936818 h 5550"/>
                <a:gd name="T36" fmla="*/ 2147483647 w 50777"/>
                <a:gd name="T37" fmla="*/ 1107421610 h 5550"/>
                <a:gd name="T38" fmla="*/ 2147483647 w 50777"/>
                <a:gd name="T39" fmla="*/ 390625 h 55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777"/>
                <a:gd name="T61" fmla="*/ 0 h 5550"/>
                <a:gd name="T62" fmla="*/ 50777 w 50777"/>
                <a:gd name="T63" fmla="*/ 5550 h 55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777" h="5550" extrusionOk="0">
                  <a:moveTo>
                    <a:pt x="12136" y="1"/>
                  </a:moveTo>
                  <a:cubicBezTo>
                    <a:pt x="11725" y="1"/>
                    <a:pt x="11314" y="13"/>
                    <a:pt x="10904" y="41"/>
                  </a:cubicBezTo>
                  <a:cubicBezTo>
                    <a:pt x="4367" y="421"/>
                    <a:pt x="950" y="3241"/>
                    <a:pt x="190" y="4381"/>
                  </a:cubicBezTo>
                  <a:lnTo>
                    <a:pt x="1" y="5032"/>
                  </a:lnTo>
                  <a:cubicBezTo>
                    <a:pt x="1" y="5032"/>
                    <a:pt x="4918" y="2622"/>
                    <a:pt x="10625" y="2622"/>
                  </a:cubicBezTo>
                  <a:cubicBezTo>
                    <a:pt x="10942" y="2622"/>
                    <a:pt x="11261" y="2629"/>
                    <a:pt x="11582" y="2645"/>
                  </a:cubicBezTo>
                  <a:cubicBezTo>
                    <a:pt x="16166" y="2889"/>
                    <a:pt x="19475" y="3431"/>
                    <a:pt x="21510" y="4055"/>
                  </a:cubicBezTo>
                  <a:cubicBezTo>
                    <a:pt x="22595" y="4381"/>
                    <a:pt x="23815" y="4842"/>
                    <a:pt x="24195" y="5221"/>
                  </a:cubicBezTo>
                  <a:cubicBezTo>
                    <a:pt x="24358" y="5411"/>
                    <a:pt x="24602" y="5466"/>
                    <a:pt x="24982" y="5520"/>
                  </a:cubicBezTo>
                  <a:cubicBezTo>
                    <a:pt x="25096" y="5541"/>
                    <a:pt x="25197" y="5549"/>
                    <a:pt x="25287" y="5549"/>
                  </a:cubicBezTo>
                  <a:cubicBezTo>
                    <a:pt x="25669" y="5549"/>
                    <a:pt x="25854" y="5391"/>
                    <a:pt x="25985" y="5303"/>
                  </a:cubicBezTo>
                  <a:cubicBezTo>
                    <a:pt x="26663" y="4815"/>
                    <a:pt x="27450" y="4489"/>
                    <a:pt x="28128" y="4272"/>
                  </a:cubicBezTo>
                  <a:cubicBezTo>
                    <a:pt x="29954" y="3639"/>
                    <a:pt x="32851" y="2744"/>
                    <a:pt x="36604" y="2744"/>
                  </a:cubicBezTo>
                  <a:cubicBezTo>
                    <a:pt x="37031" y="2744"/>
                    <a:pt x="37470" y="2755"/>
                    <a:pt x="37920" y="2780"/>
                  </a:cubicBezTo>
                  <a:cubicBezTo>
                    <a:pt x="44375" y="3160"/>
                    <a:pt x="50641" y="5438"/>
                    <a:pt x="50641" y="5438"/>
                  </a:cubicBezTo>
                  <a:lnTo>
                    <a:pt x="50776" y="4896"/>
                  </a:lnTo>
                  <a:cubicBezTo>
                    <a:pt x="50776" y="4896"/>
                    <a:pt x="46082" y="864"/>
                    <a:pt x="36965" y="864"/>
                  </a:cubicBezTo>
                  <a:cubicBezTo>
                    <a:pt x="33704" y="864"/>
                    <a:pt x="29877" y="1380"/>
                    <a:pt x="25497" y="2780"/>
                  </a:cubicBezTo>
                  <a:lnTo>
                    <a:pt x="24168" y="2835"/>
                  </a:lnTo>
                  <a:cubicBezTo>
                    <a:pt x="24168" y="2835"/>
                    <a:pt x="18238" y="1"/>
                    <a:pt x="12136" y="1"/>
                  </a:cubicBezTo>
                  <a:close/>
                </a:path>
              </a:pathLst>
            </a:custGeom>
            <a:solidFill>
              <a:srgbClr val="3D6CB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6" name="Google Shape;651;p47"/>
            <p:cNvSpPr>
              <a:spLocks/>
            </p:cNvSpPr>
            <p:nvPr/>
          </p:nvSpPr>
          <p:spPr bwMode="auto">
            <a:xfrm>
              <a:off x="3244800" y="4413375"/>
              <a:ext cx="1265350" cy="218025"/>
            </a:xfrm>
            <a:custGeom>
              <a:avLst/>
              <a:gdLst>
                <a:gd name="T0" fmla="*/ 169531198 w 50614"/>
                <a:gd name="T1" fmla="*/ 832031027 h 8721"/>
                <a:gd name="T2" fmla="*/ 2147483647 w 50614"/>
                <a:gd name="T3" fmla="*/ 270312379 h 8721"/>
                <a:gd name="T4" fmla="*/ 2147483647 w 50614"/>
                <a:gd name="T5" fmla="*/ 249218588 h 8721"/>
                <a:gd name="T6" fmla="*/ 2147483647 w 50614"/>
                <a:gd name="T7" fmla="*/ 641405913 h 8721"/>
                <a:gd name="T8" fmla="*/ 2147483647 w 50614"/>
                <a:gd name="T9" fmla="*/ 283202973 h 8721"/>
                <a:gd name="T10" fmla="*/ 116796814 w 50614"/>
                <a:gd name="T11" fmla="*/ 1382811781 h 8721"/>
                <a:gd name="T12" fmla="*/ 2147483647 w 50614"/>
                <a:gd name="T13" fmla="*/ 418749712 h 8721"/>
                <a:gd name="T14" fmla="*/ 2147483647 w 50614"/>
                <a:gd name="T15" fmla="*/ 1117967899 h 8721"/>
                <a:gd name="T16" fmla="*/ 2147483647 w 50614"/>
                <a:gd name="T17" fmla="*/ 672655899 h 8721"/>
                <a:gd name="T18" fmla="*/ 105859317 w 50614"/>
                <a:gd name="T19" fmla="*/ 1700780838 h 8721"/>
                <a:gd name="T20" fmla="*/ 74218752 w 50614"/>
                <a:gd name="T21" fmla="*/ 2114060653 h 8721"/>
                <a:gd name="T22" fmla="*/ 53125009 w 50614"/>
                <a:gd name="T23" fmla="*/ 2147483647 h 8721"/>
                <a:gd name="T24" fmla="*/ 21484375 w 50614"/>
                <a:gd name="T25" fmla="*/ 2147483647 h 8721"/>
                <a:gd name="T26" fmla="*/ 2147483647 w 50614"/>
                <a:gd name="T27" fmla="*/ 2050388682 h 8721"/>
                <a:gd name="T28" fmla="*/ 2147483647 w 50614"/>
                <a:gd name="T29" fmla="*/ 2147483647 h 8721"/>
                <a:gd name="T30" fmla="*/ 2147483647 w 50614"/>
                <a:gd name="T31" fmla="*/ 2103513458 h 8721"/>
                <a:gd name="T32" fmla="*/ 2147483647 w 50614"/>
                <a:gd name="T33" fmla="*/ 2147483647 h 8721"/>
                <a:gd name="T34" fmla="*/ 2147483647 w 50614"/>
                <a:gd name="T35" fmla="*/ 2147483647 h 8721"/>
                <a:gd name="T36" fmla="*/ 2147483647 w 50614"/>
                <a:gd name="T37" fmla="*/ 2147483647 h 8721"/>
                <a:gd name="T38" fmla="*/ 2147483647 w 50614"/>
                <a:gd name="T39" fmla="*/ 1880857558 h 8721"/>
                <a:gd name="T40" fmla="*/ 2147483647 w 50614"/>
                <a:gd name="T41" fmla="*/ 1933982334 h 8721"/>
                <a:gd name="T42" fmla="*/ 2147483647 w 50614"/>
                <a:gd name="T43" fmla="*/ 457031195 h 8721"/>
                <a:gd name="T44" fmla="*/ 2147483647 w 50614"/>
                <a:gd name="T45" fmla="*/ 874218408 h 8721"/>
                <a:gd name="T46" fmla="*/ 2147483647 w 50614"/>
                <a:gd name="T47" fmla="*/ 1627733271 h 8721"/>
                <a:gd name="T48" fmla="*/ 2147483647 w 50614"/>
                <a:gd name="T49" fmla="*/ 704687084 h 8721"/>
                <a:gd name="T50" fmla="*/ 2147483647 w 50614"/>
                <a:gd name="T51" fmla="*/ 282812373 h 8721"/>
                <a:gd name="T52" fmla="*/ 2147483647 w 50614"/>
                <a:gd name="T53" fmla="*/ 235937394 h 8721"/>
                <a:gd name="T54" fmla="*/ 2147483647 w 50614"/>
                <a:gd name="T55" fmla="*/ 1192187066 h 8721"/>
                <a:gd name="T56" fmla="*/ 2147483647 w 50614"/>
                <a:gd name="T57" fmla="*/ 1107421504 h 8721"/>
                <a:gd name="T58" fmla="*/ 2147483647 w 50614"/>
                <a:gd name="T59" fmla="*/ 51953114 h 8721"/>
                <a:gd name="T60" fmla="*/ 2147483647 w 50614"/>
                <a:gd name="T61" fmla="*/ 2147483647 h 8721"/>
                <a:gd name="T62" fmla="*/ 2147483647 w 50614"/>
                <a:gd name="T63" fmla="*/ 736718270 h 8721"/>
                <a:gd name="T64" fmla="*/ 2147483647 w 50614"/>
                <a:gd name="T65" fmla="*/ 390625 h 87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614"/>
                <a:gd name="T100" fmla="*/ 0 h 8721"/>
                <a:gd name="T101" fmla="*/ 50614 w 50614"/>
                <a:gd name="T102" fmla="*/ 8721 h 87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614" h="8721" extrusionOk="0">
                  <a:moveTo>
                    <a:pt x="8832" y="1"/>
                  </a:moveTo>
                  <a:cubicBezTo>
                    <a:pt x="5904" y="1"/>
                    <a:pt x="3008" y="574"/>
                    <a:pt x="434" y="2130"/>
                  </a:cubicBezTo>
                  <a:cubicBezTo>
                    <a:pt x="407" y="2157"/>
                    <a:pt x="434" y="2184"/>
                    <a:pt x="461" y="2184"/>
                  </a:cubicBezTo>
                  <a:cubicBezTo>
                    <a:pt x="2441" y="1560"/>
                    <a:pt x="3716" y="1018"/>
                    <a:pt x="5805" y="692"/>
                  </a:cubicBezTo>
                  <a:cubicBezTo>
                    <a:pt x="6909" y="532"/>
                    <a:pt x="8021" y="450"/>
                    <a:pt x="9141" y="450"/>
                  </a:cubicBezTo>
                  <a:cubicBezTo>
                    <a:pt x="10111" y="450"/>
                    <a:pt x="11088" y="512"/>
                    <a:pt x="12070" y="638"/>
                  </a:cubicBezTo>
                  <a:cubicBezTo>
                    <a:pt x="13616" y="828"/>
                    <a:pt x="15190" y="1180"/>
                    <a:pt x="16654" y="1723"/>
                  </a:cubicBezTo>
                  <a:cubicBezTo>
                    <a:pt x="16546" y="1696"/>
                    <a:pt x="16464" y="1696"/>
                    <a:pt x="16410" y="1642"/>
                  </a:cubicBezTo>
                  <a:cubicBezTo>
                    <a:pt x="14674" y="1153"/>
                    <a:pt x="12884" y="801"/>
                    <a:pt x="11094" y="746"/>
                  </a:cubicBezTo>
                  <a:cubicBezTo>
                    <a:pt x="10816" y="732"/>
                    <a:pt x="10535" y="725"/>
                    <a:pt x="10251" y="725"/>
                  </a:cubicBezTo>
                  <a:cubicBezTo>
                    <a:pt x="6861" y="725"/>
                    <a:pt x="3150" y="1759"/>
                    <a:pt x="271" y="3486"/>
                  </a:cubicBezTo>
                  <a:cubicBezTo>
                    <a:pt x="244" y="3486"/>
                    <a:pt x="271" y="3540"/>
                    <a:pt x="299" y="3540"/>
                  </a:cubicBezTo>
                  <a:cubicBezTo>
                    <a:pt x="3537" y="2386"/>
                    <a:pt x="6775" y="1045"/>
                    <a:pt x="10206" y="1045"/>
                  </a:cubicBezTo>
                  <a:cubicBezTo>
                    <a:pt x="10483" y="1045"/>
                    <a:pt x="10761" y="1054"/>
                    <a:pt x="11040" y="1072"/>
                  </a:cubicBezTo>
                  <a:cubicBezTo>
                    <a:pt x="12640" y="1180"/>
                    <a:pt x="14267" y="1479"/>
                    <a:pt x="15841" y="1913"/>
                  </a:cubicBezTo>
                  <a:cubicBezTo>
                    <a:pt x="16790" y="2157"/>
                    <a:pt x="17658" y="2510"/>
                    <a:pt x="18553" y="2862"/>
                  </a:cubicBezTo>
                  <a:cubicBezTo>
                    <a:pt x="18689" y="2916"/>
                    <a:pt x="18824" y="2971"/>
                    <a:pt x="18960" y="3052"/>
                  </a:cubicBezTo>
                  <a:cubicBezTo>
                    <a:pt x="16997" y="2309"/>
                    <a:pt x="14515" y="1722"/>
                    <a:pt x="11742" y="1722"/>
                  </a:cubicBezTo>
                  <a:cubicBezTo>
                    <a:pt x="11680" y="1722"/>
                    <a:pt x="11617" y="1722"/>
                    <a:pt x="11555" y="1723"/>
                  </a:cubicBezTo>
                  <a:cubicBezTo>
                    <a:pt x="4042" y="1831"/>
                    <a:pt x="271" y="4354"/>
                    <a:pt x="271" y="4354"/>
                  </a:cubicBezTo>
                  <a:lnTo>
                    <a:pt x="244" y="4924"/>
                  </a:lnTo>
                  <a:lnTo>
                    <a:pt x="190" y="5412"/>
                  </a:lnTo>
                  <a:lnTo>
                    <a:pt x="163" y="5873"/>
                  </a:lnTo>
                  <a:lnTo>
                    <a:pt x="136" y="6415"/>
                  </a:lnTo>
                  <a:lnTo>
                    <a:pt x="109" y="6985"/>
                  </a:lnTo>
                  <a:lnTo>
                    <a:pt x="55" y="7365"/>
                  </a:lnTo>
                  <a:lnTo>
                    <a:pt x="0" y="8206"/>
                  </a:lnTo>
                  <a:cubicBezTo>
                    <a:pt x="0" y="8206"/>
                    <a:pt x="4340" y="5249"/>
                    <a:pt x="10443" y="5249"/>
                  </a:cubicBezTo>
                  <a:cubicBezTo>
                    <a:pt x="16546" y="5249"/>
                    <a:pt x="22242" y="7175"/>
                    <a:pt x="23761" y="8531"/>
                  </a:cubicBezTo>
                  <a:cubicBezTo>
                    <a:pt x="25632" y="8531"/>
                    <a:pt x="25931" y="8667"/>
                    <a:pt x="25931" y="8667"/>
                  </a:cubicBezTo>
                  <a:cubicBezTo>
                    <a:pt x="25931" y="8667"/>
                    <a:pt x="29847" y="5197"/>
                    <a:pt x="36851" y="5197"/>
                  </a:cubicBezTo>
                  <a:cubicBezTo>
                    <a:pt x="37753" y="5197"/>
                    <a:pt x="38707" y="5255"/>
                    <a:pt x="39710" y="5385"/>
                  </a:cubicBezTo>
                  <a:cubicBezTo>
                    <a:pt x="48471" y="6551"/>
                    <a:pt x="50613" y="8721"/>
                    <a:pt x="50613" y="8721"/>
                  </a:cubicBezTo>
                  <a:lnTo>
                    <a:pt x="50478" y="7907"/>
                  </a:lnTo>
                  <a:lnTo>
                    <a:pt x="50424" y="7446"/>
                  </a:lnTo>
                  <a:lnTo>
                    <a:pt x="50315" y="6768"/>
                  </a:lnTo>
                  <a:lnTo>
                    <a:pt x="50288" y="6470"/>
                  </a:lnTo>
                  <a:lnTo>
                    <a:pt x="50234" y="6144"/>
                  </a:lnTo>
                  <a:lnTo>
                    <a:pt x="50179" y="5520"/>
                  </a:lnTo>
                  <a:lnTo>
                    <a:pt x="50071" y="4815"/>
                  </a:lnTo>
                  <a:cubicBezTo>
                    <a:pt x="50071" y="4815"/>
                    <a:pt x="45291" y="1925"/>
                    <a:pt x="38525" y="1925"/>
                  </a:cubicBezTo>
                  <a:cubicBezTo>
                    <a:pt x="35073" y="1925"/>
                    <a:pt x="31103" y="2678"/>
                    <a:pt x="26989" y="4951"/>
                  </a:cubicBezTo>
                  <a:cubicBezTo>
                    <a:pt x="29701" y="3188"/>
                    <a:pt x="32603" y="1831"/>
                    <a:pt x="35912" y="1343"/>
                  </a:cubicBezTo>
                  <a:cubicBezTo>
                    <a:pt x="36803" y="1226"/>
                    <a:pt x="37689" y="1170"/>
                    <a:pt x="38572" y="1170"/>
                  </a:cubicBezTo>
                  <a:cubicBezTo>
                    <a:pt x="39732" y="1170"/>
                    <a:pt x="40887" y="1267"/>
                    <a:pt x="42042" y="1452"/>
                  </a:cubicBezTo>
                  <a:cubicBezTo>
                    <a:pt x="43127" y="1614"/>
                    <a:pt x="44185" y="1886"/>
                    <a:pt x="45189" y="2238"/>
                  </a:cubicBezTo>
                  <a:cubicBezTo>
                    <a:pt x="46111" y="2537"/>
                    <a:pt x="48715" y="3920"/>
                    <a:pt x="49664" y="4164"/>
                  </a:cubicBezTo>
                  <a:cubicBezTo>
                    <a:pt x="49676" y="4166"/>
                    <a:pt x="49688" y="4167"/>
                    <a:pt x="49699" y="4167"/>
                  </a:cubicBezTo>
                  <a:cubicBezTo>
                    <a:pt x="49838" y="4167"/>
                    <a:pt x="49900" y="4020"/>
                    <a:pt x="49800" y="3920"/>
                  </a:cubicBezTo>
                  <a:cubicBezTo>
                    <a:pt x="48986" y="3323"/>
                    <a:pt x="46219" y="2103"/>
                    <a:pt x="45216" y="1804"/>
                  </a:cubicBezTo>
                  <a:cubicBezTo>
                    <a:pt x="44212" y="1452"/>
                    <a:pt x="43181" y="1180"/>
                    <a:pt x="42151" y="1018"/>
                  </a:cubicBezTo>
                  <a:cubicBezTo>
                    <a:pt x="41078" y="810"/>
                    <a:pt x="39994" y="724"/>
                    <a:pt x="38906" y="724"/>
                  </a:cubicBezTo>
                  <a:cubicBezTo>
                    <a:pt x="38289" y="724"/>
                    <a:pt x="37670" y="752"/>
                    <a:pt x="37051" y="801"/>
                  </a:cubicBezTo>
                  <a:cubicBezTo>
                    <a:pt x="38022" y="671"/>
                    <a:pt x="38999" y="604"/>
                    <a:pt x="39974" y="604"/>
                  </a:cubicBezTo>
                  <a:cubicBezTo>
                    <a:pt x="41041" y="604"/>
                    <a:pt x="42105" y="685"/>
                    <a:pt x="43154" y="855"/>
                  </a:cubicBezTo>
                  <a:cubicBezTo>
                    <a:pt x="45162" y="1126"/>
                    <a:pt x="47765" y="1804"/>
                    <a:pt x="49393" y="3052"/>
                  </a:cubicBezTo>
                  <a:cubicBezTo>
                    <a:pt x="49416" y="3066"/>
                    <a:pt x="49439" y="3072"/>
                    <a:pt x="49462" y="3072"/>
                  </a:cubicBezTo>
                  <a:cubicBezTo>
                    <a:pt x="49575" y="3072"/>
                    <a:pt x="49668" y="2925"/>
                    <a:pt x="49556" y="2835"/>
                  </a:cubicBezTo>
                  <a:cubicBezTo>
                    <a:pt x="47901" y="1614"/>
                    <a:pt x="45677" y="801"/>
                    <a:pt x="43697" y="475"/>
                  </a:cubicBezTo>
                  <a:cubicBezTo>
                    <a:pt x="42421" y="250"/>
                    <a:pt x="41129" y="133"/>
                    <a:pt x="39829" y="133"/>
                  </a:cubicBezTo>
                  <a:cubicBezTo>
                    <a:pt x="38780" y="133"/>
                    <a:pt x="37726" y="209"/>
                    <a:pt x="36672" y="367"/>
                  </a:cubicBezTo>
                  <a:cubicBezTo>
                    <a:pt x="32739" y="936"/>
                    <a:pt x="28399" y="2672"/>
                    <a:pt x="25551" y="5574"/>
                  </a:cubicBezTo>
                  <a:lnTo>
                    <a:pt x="23652" y="5493"/>
                  </a:lnTo>
                  <a:cubicBezTo>
                    <a:pt x="23652" y="5493"/>
                    <a:pt x="20859" y="2971"/>
                    <a:pt x="18173" y="1886"/>
                  </a:cubicBezTo>
                  <a:cubicBezTo>
                    <a:pt x="16193" y="1072"/>
                    <a:pt x="14105" y="475"/>
                    <a:pt x="11989" y="204"/>
                  </a:cubicBezTo>
                  <a:cubicBezTo>
                    <a:pt x="10942" y="75"/>
                    <a:pt x="9885" y="1"/>
                    <a:pt x="883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7" name="Google Shape;652;p47"/>
            <p:cNvSpPr>
              <a:spLocks/>
            </p:cNvSpPr>
            <p:nvPr/>
          </p:nvSpPr>
          <p:spPr bwMode="auto">
            <a:xfrm>
              <a:off x="3837450" y="4550700"/>
              <a:ext cx="55625" cy="80700"/>
            </a:xfrm>
            <a:custGeom>
              <a:avLst/>
              <a:gdLst>
                <a:gd name="T0" fmla="*/ 390625 w 2225"/>
                <a:gd name="T1" fmla="*/ 0 h 3228"/>
                <a:gd name="T2" fmla="*/ 21484372 w 2225"/>
                <a:gd name="T3" fmla="*/ 1186718441 h 3228"/>
                <a:gd name="T4" fmla="*/ 869140019 w 2225"/>
                <a:gd name="T5" fmla="*/ 1260936819 h 3228"/>
                <a:gd name="T6" fmla="*/ 720702684 w 2225"/>
                <a:gd name="T7" fmla="*/ 42578125 h 3228"/>
                <a:gd name="T8" fmla="*/ 390625 w 2225"/>
                <a:gd name="T9" fmla="*/ 0 h 3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"/>
                <a:gd name="T16" fmla="*/ 0 h 3228"/>
                <a:gd name="T17" fmla="*/ 2225 w 2225"/>
                <a:gd name="T18" fmla="*/ 3228 h 3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" h="3228" extrusionOk="0">
                  <a:moveTo>
                    <a:pt x="1" y="0"/>
                  </a:moveTo>
                  <a:lnTo>
                    <a:pt x="55" y="3038"/>
                  </a:lnTo>
                  <a:lnTo>
                    <a:pt x="2225" y="3228"/>
                  </a:lnTo>
                  <a:lnTo>
                    <a:pt x="1845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8" name="Google Shape;653;p47"/>
            <p:cNvSpPr>
              <a:spLocks/>
            </p:cNvSpPr>
            <p:nvPr/>
          </p:nvSpPr>
          <p:spPr bwMode="auto">
            <a:xfrm>
              <a:off x="3876775" y="4511350"/>
              <a:ext cx="139050" cy="67175"/>
            </a:xfrm>
            <a:custGeom>
              <a:avLst/>
              <a:gdLst>
                <a:gd name="T0" fmla="*/ 2147483647 w 5562"/>
                <a:gd name="T1" fmla="*/ 390625 h 2687"/>
                <a:gd name="T2" fmla="*/ 390625 w 5562"/>
                <a:gd name="T3" fmla="*/ 1049218419 h 2687"/>
                <a:gd name="T4" fmla="*/ 2147483647 w 5562"/>
                <a:gd name="T5" fmla="*/ 390625 h 2687"/>
                <a:gd name="T6" fmla="*/ 0 60000 65536"/>
                <a:gd name="T7" fmla="*/ 0 60000 65536"/>
                <a:gd name="T8" fmla="*/ 0 60000 65536"/>
                <a:gd name="T9" fmla="*/ 0 w 5562"/>
                <a:gd name="T10" fmla="*/ 0 h 2687"/>
                <a:gd name="T11" fmla="*/ 5562 w 5562"/>
                <a:gd name="T12" fmla="*/ 2687 h 26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62" h="2687" extrusionOk="0">
                  <a:moveTo>
                    <a:pt x="5561" y="1"/>
                  </a:moveTo>
                  <a:cubicBezTo>
                    <a:pt x="2767" y="462"/>
                    <a:pt x="1" y="2686"/>
                    <a:pt x="1" y="2686"/>
                  </a:cubicBezTo>
                  <a:cubicBezTo>
                    <a:pt x="1" y="2686"/>
                    <a:pt x="3310" y="1059"/>
                    <a:pt x="5561" y="1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9" name="Google Shape;654;p47"/>
            <p:cNvSpPr>
              <a:spLocks/>
            </p:cNvSpPr>
            <p:nvPr/>
          </p:nvSpPr>
          <p:spPr bwMode="auto">
            <a:xfrm>
              <a:off x="3881525" y="4555425"/>
              <a:ext cx="83425" cy="39375"/>
            </a:xfrm>
            <a:custGeom>
              <a:avLst/>
              <a:gdLst>
                <a:gd name="T0" fmla="*/ 1303515219 w 3337"/>
                <a:gd name="T1" fmla="*/ 390625 h 1575"/>
                <a:gd name="T2" fmla="*/ 390625 w 3337"/>
                <a:gd name="T3" fmla="*/ 614843609 h 1575"/>
                <a:gd name="T4" fmla="*/ 1303515219 w 3337"/>
                <a:gd name="T5" fmla="*/ 390625 h 1575"/>
                <a:gd name="T6" fmla="*/ 0 60000 65536"/>
                <a:gd name="T7" fmla="*/ 0 60000 65536"/>
                <a:gd name="T8" fmla="*/ 0 60000 65536"/>
                <a:gd name="T9" fmla="*/ 0 w 3337"/>
                <a:gd name="T10" fmla="*/ 0 h 1575"/>
                <a:gd name="T11" fmla="*/ 3337 w 3337"/>
                <a:gd name="T12" fmla="*/ 1575 h 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7" h="1575" extrusionOk="0">
                  <a:moveTo>
                    <a:pt x="3337" y="1"/>
                  </a:moveTo>
                  <a:cubicBezTo>
                    <a:pt x="1547" y="381"/>
                    <a:pt x="1" y="1574"/>
                    <a:pt x="1" y="1574"/>
                  </a:cubicBezTo>
                  <a:cubicBezTo>
                    <a:pt x="1" y="1574"/>
                    <a:pt x="1492" y="1086"/>
                    <a:pt x="3337" y="1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0" name="Google Shape;655;p47"/>
            <p:cNvSpPr>
              <a:spLocks/>
            </p:cNvSpPr>
            <p:nvPr/>
          </p:nvSpPr>
          <p:spPr bwMode="auto">
            <a:xfrm>
              <a:off x="3883550" y="4585275"/>
              <a:ext cx="52925" cy="22400"/>
            </a:xfrm>
            <a:custGeom>
              <a:avLst/>
              <a:gdLst>
                <a:gd name="T0" fmla="*/ 826952619 w 2117"/>
                <a:gd name="T1" fmla="*/ 0 h 896"/>
                <a:gd name="T2" fmla="*/ 390625 w 2117"/>
                <a:gd name="T3" fmla="*/ 350000005 h 896"/>
                <a:gd name="T4" fmla="*/ 826952619 w 2117"/>
                <a:gd name="T5" fmla="*/ 0 h 896"/>
                <a:gd name="T6" fmla="*/ 0 60000 65536"/>
                <a:gd name="T7" fmla="*/ 0 60000 65536"/>
                <a:gd name="T8" fmla="*/ 0 60000 65536"/>
                <a:gd name="T9" fmla="*/ 0 w 2117"/>
                <a:gd name="T10" fmla="*/ 0 h 896"/>
                <a:gd name="T11" fmla="*/ 2117 w 2117"/>
                <a:gd name="T12" fmla="*/ 896 h 8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7" h="896" extrusionOk="0">
                  <a:moveTo>
                    <a:pt x="2117" y="0"/>
                  </a:moveTo>
                  <a:cubicBezTo>
                    <a:pt x="923" y="299"/>
                    <a:pt x="1" y="896"/>
                    <a:pt x="1" y="896"/>
                  </a:cubicBezTo>
                  <a:cubicBezTo>
                    <a:pt x="1" y="896"/>
                    <a:pt x="1194" y="570"/>
                    <a:pt x="2117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1" name="Google Shape;656;p47"/>
            <p:cNvSpPr>
              <a:spLocks/>
            </p:cNvSpPr>
            <p:nvPr/>
          </p:nvSpPr>
          <p:spPr bwMode="auto">
            <a:xfrm>
              <a:off x="4307375" y="4493725"/>
              <a:ext cx="194625" cy="71900"/>
            </a:xfrm>
            <a:custGeom>
              <a:avLst/>
              <a:gdLst>
                <a:gd name="T0" fmla="*/ 0 w 7785"/>
                <a:gd name="T1" fmla="*/ 390625 h 2876"/>
                <a:gd name="T2" fmla="*/ 0 w 7785"/>
                <a:gd name="T3" fmla="*/ 390625 h 2876"/>
                <a:gd name="T4" fmla="*/ 794922001 w 7785"/>
                <a:gd name="T5" fmla="*/ 201562482 h 2876"/>
                <a:gd name="T6" fmla="*/ 2147483647 w 7785"/>
                <a:gd name="T7" fmla="*/ 1123436819 h 2876"/>
                <a:gd name="T8" fmla="*/ 2147483647 w 7785"/>
                <a:gd name="T9" fmla="*/ 890233698 h 2876"/>
                <a:gd name="T10" fmla="*/ 0 w 7785"/>
                <a:gd name="T11" fmla="*/ 390625 h 28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5"/>
                <a:gd name="T19" fmla="*/ 0 h 2876"/>
                <a:gd name="T20" fmla="*/ 7785 w 7785"/>
                <a:gd name="T21" fmla="*/ 2876 h 28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5" h="2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9" y="28"/>
                    <a:pt x="787" y="136"/>
                    <a:pt x="2035" y="516"/>
                  </a:cubicBezTo>
                  <a:cubicBezTo>
                    <a:pt x="4584" y="1248"/>
                    <a:pt x="6646" y="2306"/>
                    <a:pt x="7785" y="2876"/>
                  </a:cubicBezTo>
                  <a:lnTo>
                    <a:pt x="7676" y="2279"/>
                  </a:lnTo>
                  <a:cubicBezTo>
                    <a:pt x="5669" y="1248"/>
                    <a:pt x="1872" y="136"/>
                    <a:pt x="0" y="1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2" name="Google Shape;657;p47"/>
            <p:cNvSpPr>
              <a:spLocks/>
            </p:cNvSpPr>
            <p:nvPr/>
          </p:nvSpPr>
          <p:spPr bwMode="auto">
            <a:xfrm>
              <a:off x="3250900" y="4497800"/>
              <a:ext cx="105125" cy="52925"/>
            </a:xfrm>
            <a:custGeom>
              <a:avLst/>
              <a:gdLst>
                <a:gd name="T0" fmla="*/ 1642576437 w 4205"/>
                <a:gd name="T1" fmla="*/ 0 h 2117"/>
                <a:gd name="T2" fmla="*/ 10546873 w 4205"/>
                <a:gd name="T3" fmla="*/ 625390312 h 2117"/>
                <a:gd name="T4" fmla="*/ 0 w 4205"/>
                <a:gd name="T5" fmla="*/ 826562219 h 2117"/>
                <a:gd name="T6" fmla="*/ 1642576437 w 4205"/>
                <a:gd name="T7" fmla="*/ 0 h 2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5"/>
                <a:gd name="T13" fmla="*/ 0 h 2117"/>
                <a:gd name="T14" fmla="*/ 4205 w 4205"/>
                <a:gd name="T15" fmla="*/ 2117 h 2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5" h="2117" extrusionOk="0">
                  <a:moveTo>
                    <a:pt x="4205" y="0"/>
                  </a:moveTo>
                  <a:cubicBezTo>
                    <a:pt x="2713" y="407"/>
                    <a:pt x="868" y="1221"/>
                    <a:pt x="27" y="1601"/>
                  </a:cubicBezTo>
                  <a:lnTo>
                    <a:pt x="0" y="211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3" name="Google Shape;658;p47"/>
            <p:cNvSpPr>
              <a:spLocks/>
            </p:cNvSpPr>
            <p:nvPr/>
          </p:nvSpPr>
          <p:spPr bwMode="auto">
            <a:xfrm>
              <a:off x="3248850" y="4506625"/>
              <a:ext cx="196000" cy="68500"/>
            </a:xfrm>
            <a:custGeom>
              <a:avLst/>
              <a:gdLst>
                <a:gd name="T0" fmla="*/ 2147483647 w 7840"/>
                <a:gd name="T1" fmla="*/ 0 h 2740"/>
                <a:gd name="T2" fmla="*/ 2147483647 w 7840"/>
                <a:gd name="T3" fmla="*/ 0 h 2740"/>
                <a:gd name="T4" fmla="*/ 10937500 w 7840"/>
                <a:gd name="T5" fmla="*/ 858202494 h 2740"/>
                <a:gd name="T6" fmla="*/ 390625 w 7840"/>
                <a:gd name="T7" fmla="*/ 1070312019 h 2740"/>
                <a:gd name="T8" fmla="*/ 2147483647 w 7840"/>
                <a:gd name="T9" fmla="*/ 0 h 2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40"/>
                <a:gd name="T16" fmla="*/ 0 h 2740"/>
                <a:gd name="T17" fmla="*/ 7840 w 7840"/>
                <a:gd name="T18" fmla="*/ 2740 h 2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40" h="2740" extrusionOk="0">
                  <a:moveTo>
                    <a:pt x="7840" y="0"/>
                  </a:moveTo>
                  <a:lnTo>
                    <a:pt x="7840" y="0"/>
                  </a:lnTo>
                  <a:cubicBezTo>
                    <a:pt x="4070" y="298"/>
                    <a:pt x="1222" y="1600"/>
                    <a:pt x="28" y="2197"/>
                  </a:cubicBezTo>
                  <a:lnTo>
                    <a:pt x="1" y="2740"/>
                  </a:lnTo>
                  <a:cubicBezTo>
                    <a:pt x="1737" y="1790"/>
                    <a:pt x="4585" y="678"/>
                    <a:pt x="7840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24" name="Google Shape;659;p47"/>
            <p:cNvSpPr>
              <a:spLocks/>
            </p:cNvSpPr>
            <p:nvPr/>
          </p:nvSpPr>
          <p:spPr bwMode="auto">
            <a:xfrm>
              <a:off x="3720150" y="4490350"/>
              <a:ext cx="125450" cy="78000"/>
            </a:xfrm>
            <a:custGeom>
              <a:avLst/>
              <a:gdLst>
                <a:gd name="T0" fmla="*/ 0 w 5018"/>
                <a:gd name="T1" fmla="*/ 0 h 3120"/>
                <a:gd name="T2" fmla="*/ 0 w 5018"/>
                <a:gd name="T3" fmla="*/ 0 h 3120"/>
                <a:gd name="T4" fmla="*/ 1960155237 w 5018"/>
                <a:gd name="T5" fmla="*/ 1218359219 h 3120"/>
                <a:gd name="T6" fmla="*/ 0 w 5018"/>
                <a:gd name="T7" fmla="*/ 0 h 3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8"/>
                <a:gd name="T13" fmla="*/ 0 h 3120"/>
                <a:gd name="T14" fmla="*/ 5018 w 5018"/>
                <a:gd name="T15" fmla="*/ 3120 h 3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8" h="31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68" y="1736"/>
                    <a:pt x="5018" y="3119"/>
                  </a:cubicBezTo>
                  <a:cubicBezTo>
                    <a:pt x="1574" y="5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37894" name="Google Shape;660;p47"/>
          <p:cNvGrpSpPr>
            <a:grpSpLocks/>
          </p:cNvGrpSpPr>
          <p:nvPr/>
        </p:nvGrpSpPr>
        <p:grpSpPr bwMode="auto">
          <a:xfrm>
            <a:off x="7265988" y="3452813"/>
            <a:ext cx="1035050" cy="1274762"/>
            <a:chOff x="5344175" y="1320925"/>
            <a:chExt cx="872750" cy="1074800"/>
          </a:xfrm>
        </p:grpSpPr>
        <p:sp>
          <p:nvSpPr>
            <p:cNvPr id="37899" name="Google Shape;661;p47"/>
            <p:cNvSpPr>
              <a:spLocks/>
            </p:cNvSpPr>
            <p:nvPr/>
          </p:nvSpPr>
          <p:spPr bwMode="auto">
            <a:xfrm>
              <a:off x="5737475" y="1493850"/>
              <a:ext cx="431300" cy="395350"/>
            </a:xfrm>
            <a:custGeom>
              <a:avLst/>
              <a:gdLst>
                <a:gd name="T0" fmla="*/ 858593611 w 17252"/>
                <a:gd name="T1" fmla="*/ 0 h 15814"/>
                <a:gd name="T2" fmla="*/ 390625 w 17252"/>
                <a:gd name="T3" fmla="*/ 942968967 h 15814"/>
                <a:gd name="T4" fmla="*/ 2013278288 w 17252"/>
                <a:gd name="T5" fmla="*/ 2147483647 h 15814"/>
                <a:gd name="T6" fmla="*/ 2147483647 w 17252"/>
                <a:gd name="T7" fmla="*/ 2147483647 h 15814"/>
                <a:gd name="T8" fmla="*/ 2147483647 w 17252"/>
                <a:gd name="T9" fmla="*/ 2147483647 h 15814"/>
                <a:gd name="T10" fmla="*/ 2147483647 w 17252"/>
                <a:gd name="T11" fmla="*/ 2147483647 h 15814"/>
                <a:gd name="T12" fmla="*/ 2147483647 w 17252"/>
                <a:gd name="T13" fmla="*/ 2147483647 h 15814"/>
                <a:gd name="T14" fmla="*/ 2147483647 w 17252"/>
                <a:gd name="T15" fmla="*/ 1430468847 h 15814"/>
                <a:gd name="T16" fmla="*/ 858593611 w 17252"/>
                <a:gd name="T17" fmla="*/ 0 h 15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52"/>
                <a:gd name="T28" fmla="*/ 0 h 15814"/>
                <a:gd name="T29" fmla="*/ 17252 w 17252"/>
                <a:gd name="T30" fmla="*/ 15814 h 158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52" h="15814" extrusionOk="0">
                  <a:moveTo>
                    <a:pt x="2198" y="0"/>
                  </a:moveTo>
                  <a:lnTo>
                    <a:pt x="1" y="2414"/>
                  </a:lnTo>
                  <a:lnTo>
                    <a:pt x="5154" y="7025"/>
                  </a:lnTo>
                  <a:lnTo>
                    <a:pt x="11555" y="12802"/>
                  </a:lnTo>
                  <a:lnTo>
                    <a:pt x="14892" y="15813"/>
                  </a:lnTo>
                  <a:lnTo>
                    <a:pt x="17251" y="13481"/>
                  </a:lnTo>
                  <a:lnTo>
                    <a:pt x="13725" y="10307"/>
                  </a:lnTo>
                  <a:lnTo>
                    <a:pt x="6266" y="3662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0" name="Google Shape;662;p47"/>
            <p:cNvSpPr>
              <a:spLocks/>
            </p:cNvSpPr>
            <p:nvPr/>
          </p:nvSpPr>
          <p:spPr bwMode="auto">
            <a:xfrm>
              <a:off x="5768675" y="1841700"/>
              <a:ext cx="409600" cy="427900"/>
            </a:xfrm>
            <a:custGeom>
              <a:avLst/>
              <a:gdLst>
                <a:gd name="T0" fmla="*/ 2147483647 w 16384"/>
                <a:gd name="T1" fmla="*/ 390625 h 17116"/>
                <a:gd name="T2" fmla="*/ 0 w 16384"/>
                <a:gd name="T3" fmla="*/ 2147483647 h 17116"/>
                <a:gd name="T4" fmla="*/ 1080858285 w 16384"/>
                <a:gd name="T5" fmla="*/ 2147483647 h 17116"/>
                <a:gd name="T6" fmla="*/ 2147483647 w 16384"/>
                <a:gd name="T7" fmla="*/ 741796661 h 17116"/>
                <a:gd name="T8" fmla="*/ 2147483647 w 16384"/>
                <a:gd name="T9" fmla="*/ 390625 h 17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84"/>
                <a:gd name="T16" fmla="*/ 0 h 17116"/>
                <a:gd name="T17" fmla="*/ 16384 w 16384"/>
                <a:gd name="T18" fmla="*/ 17116 h 17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84" h="17116" extrusionOk="0">
                  <a:moveTo>
                    <a:pt x="13752" y="1"/>
                  </a:moveTo>
                  <a:lnTo>
                    <a:pt x="0" y="15298"/>
                  </a:lnTo>
                  <a:lnTo>
                    <a:pt x="2767" y="17116"/>
                  </a:lnTo>
                  <a:lnTo>
                    <a:pt x="16383" y="1899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1" name="Google Shape;663;p47"/>
            <p:cNvSpPr>
              <a:spLocks/>
            </p:cNvSpPr>
            <p:nvPr/>
          </p:nvSpPr>
          <p:spPr bwMode="auto">
            <a:xfrm>
              <a:off x="5737475" y="1493850"/>
              <a:ext cx="156675" cy="175650"/>
            </a:xfrm>
            <a:custGeom>
              <a:avLst/>
              <a:gdLst>
                <a:gd name="T0" fmla="*/ 858593732 w 6267"/>
                <a:gd name="T1" fmla="*/ 0 h 7026"/>
                <a:gd name="T2" fmla="*/ 390625 w 6267"/>
                <a:gd name="T3" fmla="*/ 932421741 h 7026"/>
                <a:gd name="T4" fmla="*/ 2013280173 w 6267"/>
                <a:gd name="T5" fmla="*/ 2147483647 h 7026"/>
                <a:gd name="T6" fmla="*/ 2147483647 w 6267"/>
                <a:gd name="T7" fmla="*/ 1419920805 h 7026"/>
                <a:gd name="T8" fmla="*/ 858593732 w 6267"/>
                <a:gd name="T9" fmla="*/ 0 h 7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67"/>
                <a:gd name="T16" fmla="*/ 0 h 7026"/>
                <a:gd name="T17" fmla="*/ 6267 w 6267"/>
                <a:gd name="T18" fmla="*/ 7026 h 7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67" h="7026" extrusionOk="0">
                  <a:moveTo>
                    <a:pt x="2198" y="0"/>
                  </a:moveTo>
                  <a:lnTo>
                    <a:pt x="1" y="2387"/>
                  </a:lnTo>
                  <a:lnTo>
                    <a:pt x="5154" y="7025"/>
                  </a:lnTo>
                  <a:cubicBezTo>
                    <a:pt x="5642" y="5967"/>
                    <a:pt x="6049" y="4828"/>
                    <a:pt x="6266" y="3635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2" name="Google Shape;664;p47"/>
            <p:cNvSpPr>
              <a:spLocks/>
            </p:cNvSpPr>
            <p:nvPr/>
          </p:nvSpPr>
          <p:spPr bwMode="auto">
            <a:xfrm>
              <a:off x="6026350" y="1751525"/>
              <a:ext cx="142425" cy="137675"/>
            </a:xfrm>
            <a:custGeom>
              <a:avLst/>
              <a:gdLst>
                <a:gd name="T0" fmla="*/ 847656109 w 5697"/>
                <a:gd name="T1" fmla="*/ 0 h 5507"/>
                <a:gd name="T2" fmla="*/ 0 w 5697"/>
                <a:gd name="T3" fmla="*/ 974608854 h 5507"/>
                <a:gd name="T4" fmla="*/ 1314062349 w 5697"/>
                <a:gd name="T5" fmla="*/ 2147483647 h 5507"/>
                <a:gd name="T6" fmla="*/ 2147483647 w 5697"/>
                <a:gd name="T7" fmla="*/ 1239843160 h 5507"/>
                <a:gd name="T8" fmla="*/ 847656109 w 5697"/>
                <a:gd name="T9" fmla="*/ 0 h 5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97"/>
                <a:gd name="T16" fmla="*/ 0 h 5507"/>
                <a:gd name="T17" fmla="*/ 5697 w 5697"/>
                <a:gd name="T18" fmla="*/ 5507 h 5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97" h="5507" extrusionOk="0">
                  <a:moveTo>
                    <a:pt x="2170" y="0"/>
                  </a:moveTo>
                  <a:cubicBezTo>
                    <a:pt x="1194" y="543"/>
                    <a:pt x="407" y="1438"/>
                    <a:pt x="0" y="2495"/>
                  </a:cubicBezTo>
                  <a:lnTo>
                    <a:pt x="3364" y="5506"/>
                  </a:lnTo>
                  <a:lnTo>
                    <a:pt x="5696" y="3174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3" name="Google Shape;665;p47"/>
            <p:cNvSpPr>
              <a:spLocks/>
            </p:cNvSpPr>
            <p:nvPr/>
          </p:nvSpPr>
          <p:spPr bwMode="auto">
            <a:xfrm>
              <a:off x="5772050" y="1320925"/>
              <a:ext cx="124125" cy="122075"/>
            </a:xfrm>
            <a:custGeom>
              <a:avLst/>
              <a:gdLst>
                <a:gd name="T0" fmla="*/ 604296762 w 4965"/>
                <a:gd name="T1" fmla="*/ 0 h 4883"/>
                <a:gd name="T2" fmla="*/ 390625 w 4965"/>
                <a:gd name="T3" fmla="*/ 413281135 h 4883"/>
                <a:gd name="T4" fmla="*/ 1409374246 w 4965"/>
                <a:gd name="T5" fmla="*/ 1907420837 h 4883"/>
                <a:gd name="T6" fmla="*/ 1875780862 w 4965"/>
                <a:gd name="T7" fmla="*/ 1260936696 h 4883"/>
                <a:gd name="T8" fmla="*/ 604296762 w 4965"/>
                <a:gd name="T9" fmla="*/ 0 h 4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5"/>
                <a:gd name="T16" fmla="*/ 0 h 4883"/>
                <a:gd name="T17" fmla="*/ 4965 w 4965"/>
                <a:gd name="T18" fmla="*/ 4883 h 4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5" h="4883" extrusionOk="0">
                  <a:moveTo>
                    <a:pt x="1547" y="0"/>
                  </a:moveTo>
                  <a:cubicBezTo>
                    <a:pt x="1140" y="0"/>
                    <a:pt x="1" y="1058"/>
                    <a:pt x="1" y="1058"/>
                  </a:cubicBezTo>
                  <a:lnTo>
                    <a:pt x="3608" y="4883"/>
                  </a:lnTo>
                  <a:cubicBezTo>
                    <a:pt x="3608" y="4883"/>
                    <a:pt x="4965" y="3662"/>
                    <a:pt x="4802" y="3228"/>
                  </a:cubicBezTo>
                  <a:cubicBezTo>
                    <a:pt x="4612" y="2794"/>
                    <a:pt x="1981" y="0"/>
                    <a:pt x="1547" y="0"/>
                  </a:cubicBez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4" name="Google Shape;666;p47"/>
            <p:cNvSpPr>
              <a:spLocks/>
            </p:cNvSpPr>
            <p:nvPr/>
          </p:nvSpPr>
          <p:spPr bwMode="auto">
            <a:xfrm>
              <a:off x="5375375" y="1323625"/>
              <a:ext cx="515375" cy="521500"/>
            </a:xfrm>
            <a:custGeom>
              <a:avLst/>
              <a:gdLst>
                <a:gd name="T0" fmla="*/ 2147483647 w 20615"/>
                <a:gd name="T1" fmla="*/ 390625 h 20860"/>
                <a:gd name="T2" fmla="*/ 2147483647 w 20615"/>
                <a:gd name="T3" fmla="*/ 974999235 h 20860"/>
                <a:gd name="T4" fmla="*/ 2147483647 w 20615"/>
                <a:gd name="T5" fmla="*/ 968359237 h 20860"/>
                <a:gd name="T6" fmla="*/ 0 w 20615"/>
                <a:gd name="T7" fmla="*/ 2147483647 h 20860"/>
                <a:gd name="T8" fmla="*/ 2147483647 w 20615"/>
                <a:gd name="T9" fmla="*/ 2147483647 h 20860"/>
                <a:gd name="T10" fmla="*/ 2147483647 w 20615"/>
                <a:gd name="T11" fmla="*/ 2147483647 h 20860"/>
                <a:gd name="T12" fmla="*/ 2147483647 w 20615"/>
                <a:gd name="T13" fmla="*/ 2147483647 h 20860"/>
                <a:gd name="T14" fmla="*/ 2147483647 w 20615"/>
                <a:gd name="T15" fmla="*/ 1822656117 h 20860"/>
                <a:gd name="T16" fmla="*/ 2147483647 w 20615"/>
                <a:gd name="T17" fmla="*/ 1123436779 h 20860"/>
                <a:gd name="T18" fmla="*/ 2147483647 w 20615"/>
                <a:gd name="T19" fmla="*/ 390625 h 208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615"/>
                <a:gd name="T31" fmla="*/ 0 h 20860"/>
                <a:gd name="T32" fmla="*/ 20615 w 20615"/>
                <a:gd name="T33" fmla="*/ 20860 h 208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615" h="20860" extrusionOk="0">
                  <a:moveTo>
                    <a:pt x="15949" y="1"/>
                  </a:moveTo>
                  <a:lnTo>
                    <a:pt x="13481" y="2496"/>
                  </a:lnTo>
                  <a:cubicBezTo>
                    <a:pt x="13481" y="2496"/>
                    <a:pt x="13337" y="2479"/>
                    <a:pt x="13068" y="2479"/>
                  </a:cubicBezTo>
                  <a:cubicBezTo>
                    <a:pt x="11566" y="2479"/>
                    <a:pt x="6163" y="3025"/>
                    <a:pt x="0" y="10200"/>
                  </a:cubicBezTo>
                  <a:cubicBezTo>
                    <a:pt x="3906" y="14078"/>
                    <a:pt x="6483" y="16655"/>
                    <a:pt x="8138" y="18282"/>
                  </a:cubicBezTo>
                  <a:cubicBezTo>
                    <a:pt x="10145" y="20208"/>
                    <a:pt x="10823" y="20859"/>
                    <a:pt x="10823" y="20859"/>
                  </a:cubicBezTo>
                  <a:cubicBezTo>
                    <a:pt x="10823" y="20859"/>
                    <a:pt x="18770" y="14648"/>
                    <a:pt x="18418" y="6809"/>
                  </a:cubicBezTo>
                  <a:lnTo>
                    <a:pt x="20615" y="4666"/>
                  </a:lnTo>
                  <a:lnTo>
                    <a:pt x="18824" y="2876"/>
                  </a:lnTo>
                  <a:lnTo>
                    <a:pt x="15949" y="1"/>
                  </a:ln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5" name="Google Shape;667;p47"/>
            <p:cNvSpPr>
              <a:spLocks/>
            </p:cNvSpPr>
            <p:nvPr/>
          </p:nvSpPr>
          <p:spPr bwMode="auto">
            <a:xfrm>
              <a:off x="5711025" y="1323625"/>
              <a:ext cx="179725" cy="170250"/>
            </a:xfrm>
            <a:custGeom>
              <a:avLst/>
              <a:gdLst>
                <a:gd name="T0" fmla="*/ 975000135 w 7189"/>
                <a:gd name="T1" fmla="*/ 390625 h 6810"/>
                <a:gd name="T2" fmla="*/ 390625 w 7189"/>
                <a:gd name="T3" fmla="*/ 985546517 h 6810"/>
                <a:gd name="T4" fmla="*/ 1165624883 w 7189"/>
                <a:gd name="T5" fmla="*/ 2002733026 h 6810"/>
                <a:gd name="T6" fmla="*/ 1939062673 w 7189"/>
                <a:gd name="T7" fmla="*/ 2147483647 h 6810"/>
                <a:gd name="T8" fmla="*/ 2147483647 w 7189"/>
                <a:gd name="T9" fmla="*/ 1833201874 h 6810"/>
                <a:gd name="T10" fmla="*/ 2098046630 w 7189"/>
                <a:gd name="T11" fmla="*/ 1123436878 h 6810"/>
                <a:gd name="T12" fmla="*/ 975000135 w 7189"/>
                <a:gd name="T13" fmla="*/ 390625 h 6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89"/>
                <a:gd name="T22" fmla="*/ 0 h 6810"/>
                <a:gd name="T23" fmla="*/ 7189 w 7189"/>
                <a:gd name="T24" fmla="*/ 6810 h 68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89" h="6810" extrusionOk="0">
                  <a:moveTo>
                    <a:pt x="2496" y="1"/>
                  </a:moveTo>
                  <a:lnTo>
                    <a:pt x="1" y="2523"/>
                  </a:lnTo>
                  <a:lnTo>
                    <a:pt x="2984" y="5127"/>
                  </a:lnTo>
                  <a:lnTo>
                    <a:pt x="4964" y="6809"/>
                  </a:lnTo>
                  <a:lnTo>
                    <a:pt x="7189" y="4693"/>
                  </a:lnTo>
                  <a:lnTo>
                    <a:pt x="5371" y="2876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6" name="Google Shape;668;p47"/>
            <p:cNvSpPr>
              <a:spLocks/>
            </p:cNvSpPr>
            <p:nvPr/>
          </p:nvSpPr>
          <p:spPr bwMode="auto">
            <a:xfrm>
              <a:off x="5578125" y="1451800"/>
              <a:ext cx="266525" cy="393325"/>
            </a:xfrm>
            <a:custGeom>
              <a:avLst/>
              <a:gdLst>
                <a:gd name="T0" fmla="*/ 2147483647 w 10661"/>
                <a:gd name="T1" fmla="*/ 0 h 15733"/>
                <a:gd name="T2" fmla="*/ 390625 w 10661"/>
                <a:gd name="T3" fmla="*/ 2147483647 h 15733"/>
                <a:gd name="T4" fmla="*/ 1049218416 w 10661"/>
                <a:gd name="T5" fmla="*/ 2147483647 h 15733"/>
                <a:gd name="T6" fmla="*/ 2147483647 w 10661"/>
                <a:gd name="T7" fmla="*/ 657031237 h 15733"/>
                <a:gd name="T8" fmla="*/ 2147483647 w 10661"/>
                <a:gd name="T9" fmla="*/ 0 h 15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61"/>
                <a:gd name="T16" fmla="*/ 0 h 15733"/>
                <a:gd name="T17" fmla="*/ 10661 w 10661"/>
                <a:gd name="T18" fmla="*/ 15733 h 15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61" h="15733" extrusionOk="0">
                  <a:moveTo>
                    <a:pt x="8300" y="0"/>
                  </a:moveTo>
                  <a:cubicBezTo>
                    <a:pt x="8219" y="380"/>
                    <a:pt x="5859" y="8138"/>
                    <a:pt x="1" y="13155"/>
                  </a:cubicBezTo>
                  <a:cubicBezTo>
                    <a:pt x="2008" y="15081"/>
                    <a:pt x="2686" y="15732"/>
                    <a:pt x="2686" y="15732"/>
                  </a:cubicBezTo>
                  <a:cubicBezTo>
                    <a:pt x="2686" y="15732"/>
                    <a:pt x="10660" y="9521"/>
                    <a:pt x="10280" y="1682"/>
                  </a:cubicBezTo>
                  <a:lnTo>
                    <a:pt x="8300" y="0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7" name="Google Shape;669;p47"/>
            <p:cNvSpPr>
              <a:spLocks/>
            </p:cNvSpPr>
            <p:nvPr/>
          </p:nvSpPr>
          <p:spPr bwMode="auto">
            <a:xfrm>
              <a:off x="5785625" y="1396875"/>
              <a:ext cx="105125" cy="97000"/>
            </a:xfrm>
            <a:custGeom>
              <a:avLst/>
              <a:gdLst>
                <a:gd name="T0" fmla="*/ 932421567 w 4205"/>
                <a:gd name="T1" fmla="*/ 0 h 3880"/>
                <a:gd name="T2" fmla="*/ 0 w 4205"/>
                <a:gd name="T3" fmla="*/ 858203384 h 3880"/>
                <a:gd name="T4" fmla="*/ 773437041 w 4205"/>
                <a:gd name="T5" fmla="*/ 1515233619 h 3880"/>
                <a:gd name="T6" fmla="*/ 1642576437 w 4205"/>
                <a:gd name="T7" fmla="*/ 688672027 h 3880"/>
                <a:gd name="T8" fmla="*/ 932421567 w 4205"/>
                <a:gd name="T9" fmla="*/ 0 h 3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5"/>
                <a:gd name="T16" fmla="*/ 0 h 3880"/>
                <a:gd name="T17" fmla="*/ 4205 w 4205"/>
                <a:gd name="T18" fmla="*/ 3880 h 3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5" h="3880" extrusionOk="0">
                  <a:moveTo>
                    <a:pt x="2387" y="0"/>
                  </a:moveTo>
                  <a:lnTo>
                    <a:pt x="0" y="2197"/>
                  </a:lnTo>
                  <a:lnTo>
                    <a:pt x="1980" y="3879"/>
                  </a:lnTo>
                  <a:lnTo>
                    <a:pt x="4205" y="17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8" name="Google Shape;670;p47"/>
            <p:cNvSpPr>
              <a:spLocks/>
            </p:cNvSpPr>
            <p:nvPr/>
          </p:nvSpPr>
          <p:spPr bwMode="auto">
            <a:xfrm>
              <a:off x="5420800" y="1411100"/>
              <a:ext cx="314675" cy="221100"/>
            </a:xfrm>
            <a:custGeom>
              <a:avLst/>
              <a:gdLst>
                <a:gd name="T0" fmla="*/ 2147483647 w 12587"/>
                <a:gd name="T1" fmla="*/ 390625 h 8844"/>
                <a:gd name="T2" fmla="*/ 390625 w 12587"/>
                <a:gd name="T3" fmla="*/ 2147483647 h 8844"/>
                <a:gd name="T4" fmla="*/ 890234524 w 12587"/>
                <a:gd name="T5" fmla="*/ 2147483647 h 8844"/>
                <a:gd name="T6" fmla="*/ 2147483647 w 12587"/>
                <a:gd name="T7" fmla="*/ 1610936488 h 8844"/>
                <a:gd name="T8" fmla="*/ 2147483647 w 12587"/>
                <a:gd name="T9" fmla="*/ 360546741 h 8844"/>
                <a:gd name="T10" fmla="*/ 2147483647 w 12587"/>
                <a:gd name="T11" fmla="*/ 390625 h 8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87"/>
                <a:gd name="T19" fmla="*/ 0 h 8844"/>
                <a:gd name="T20" fmla="*/ 12587 w 12587"/>
                <a:gd name="T21" fmla="*/ 8844 h 88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87" h="8844" extrusionOk="0">
                  <a:moveTo>
                    <a:pt x="11583" y="1"/>
                  </a:moveTo>
                  <a:cubicBezTo>
                    <a:pt x="11583" y="1"/>
                    <a:pt x="5154" y="679"/>
                    <a:pt x="1" y="6673"/>
                  </a:cubicBezTo>
                  <a:cubicBezTo>
                    <a:pt x="1520" y="8084"/>
                    <a:pt x="2279" y="8843"/>
                    <a:pt x="2279" y="8843"/>
                  </a:cubicBezTo>
                  <a:cubicBezTo>
                    <a:pt x="2279" y="8843"/>
                    <a:pt x="4069" y="6538"/>
                    <a:pt x="7297" y="4124"/>
                  </a:cubicBezTo>
                  <a:cubicBezTo>
                    <a:pt x="10552" y="1737"/>
                    <a:pt x="12586" y="923"/>
                    <a:pt x="12586" y="923"/>
                  </a:cubicBezTo>
                  <a:lnTo>
                    <a:pt x="11583" y="1"/>
                  </a:lnTo>
                  <a:close/>
                </a:path>
              </a:pathLst>
            </a:custGeom>
            <a:solidFill>
              <a:srgbClr val="3D4F6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09" name="Google Shape;671;p47"/>
            <p:cNvSpPr>
              <a:spLocks/>
            </p:cNvSpPr>
            <p:nvPr/>
          </p:nvSpPr>
          <p:spPr bwMode="auto">
            <a:xfrm>
              <a:off x="5344175" y="1562600"/>
              <a:ext cx="309250" cy="297150"/>
            </a:xfrm>
            <a:custGeom>
              <a:avLst/>
              <a:gdLst>
                <a:gd name="T0" fmla="*/ 380468580 w 12370"/>
                <a:gd name="T1" fmla="*/ 390625 h 11886"/>
                <a:gd name="T2" fmla="*/ 212109233 w 12370"/>
                <a:gd name="T3" fmla="*/ 48828121 h 11886"/>
                <a:gd name="T4" fmla="*/ 159375000 w 12370"/>
                <a:gd name="T5" fmla="*/ 91406245 h 11886"/>
                <a:gd name="T6" fmla="*/ 116796813 w 12370"/>
                <a:gd name="T7" fmla="*/ 515234031 h 11886"/>
                <a:gd name="T8" fmla="*/ 2147483647 w 12370"/>
                <a:gd name="T9" fmla="*/ 2147483647 h 11886"/>
                <a:gd name="T10" fmla="*/ 2147483647 w 12370"/>
                <a:gd name="T11" fmla="*/ 2147483647 h 11886"/>
                <a:gd name="T12" fmla="*/ 2147483647 w 12370"/>
                <a:gd name="T13" fmla="*/ 2147483647 h 11886"/>
                <a:gd name="T14" fmla="*/ 2147483647 w 12370"/>
                <a:gd name="T15" fmla="*/ 2147483647 h 11886"/>
                <a:gd name="T16" fmla="*/ 583202816 w 12370"/>
                <a:gd name="T17" fmla="*/ 80859348 h 11886"/>
                <a:gd name="T18" fmla="*/ 380468580 w 12370"/>
                <a:gd name="T19" fmla="*/ 390625 h 11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70"/>
                <a:gd name="T31" fmla="*/ 0 h 11886"/>
                <a:gd name="T32" fmla="*/ 12370 w 12370"/>
                <a:gd name="T33" fmla="*/ 11886 h 118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70" h="11886" extrusionOk="0">
                  <a:moveTo>
                    <a:pt x="974" y="1"/>
                  </a:moveTo>
                  <a:cubicBezTo>
                    <a:pt x="825" y="1"/>
                    <a:pt x="674" y="42"/>
                    <a:pt x="543" y="125"/>
                  </a:cubicBezTo>
                  <a:lnTo>
                    <a:pt x="408" y="234"/>
                  </a:lnTo>
                  <a:cubicBezTo>
                    <a:pt x="28" y="505"/>
                    <a:pt x="1" y="1047"/>
                    <a:pt x="299" y="1319"/>
                  </a:cubicBezTo>
                  <a:lnTo>
                    <a:pt x="11013" y="11653"/>
                  </a:lnTo>
                  <a:cubicBezTo>
                    <a:pt x="11162" y="11802"/>
                    <a:pt x="11368" y="11885"/>
                    <a:pt x="11574" y="11885"/>
                  </a:cubicBezTo>
                  <a:cubicBezTo>
                    <a:pt x="11742" y="11885"/>
                    <a:pt x="11909" y="11829"/>
                    <a:pt x="12044" y="11707"/>
                  </a:cubicBezTo>
                  <a:cubicBezTo>
                    <a:pt x="12369" y="11436"/>
                    <a:pt x="12369" y="10920"/>
                    <a:pt x="12071" y="10622"/>
                  </a:cubicBezTo>
                  <a:lnTo>
                    <a:pt x="1493" y="207"/>
                  </a:lnTo>
                  <a:cubicBezTo>
                    <a:pt x="1355" y="69"/>
                    <a:pt x="1166" y="1"/>
                    <a:pt x="974" y="1"/>
                  </a:cubicBezTo>
                  <a:close/>
                </a:path>
              </a:pathLst>
            </a:custGeom>
            <a:solidFill>
              <a:srgbClr val="3D4F6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0" name="Google Shape;672;p47"/>
            <p:cNvSpPr>
              <a:spLocks/>
            </p:cNvSpPr>
            <p:nvPr/>
          </p:nvSpPr>
          <p:spPr bwMode="auto">
            <a:xfrm>
              <a:off x="6062975" y="1782025"/>
              <a:ext cx="153950" cy="154625"/>
            </a:xfrm>
            <a:custGeom>
              <a:avLst/>
              <a:gdLst>
                <a:gd name="T0" fmla="*/ 1207812017 w 6158"/>
                <a:gd name="T1" fmla="*/ 390625 h 6185"/>
                <a:gd name="T2" fmla="*/ 0 w 6158"/>
                <a:gd name="T3" fmla="*/ 1208202418 h 6185"/>
                <a:gd name="T4" fmla="*/ 1207812017 w 6158"/>
                <a:gd name="T5" fmla="*/ 2147483647 h 6185"/>
                <a:gd name="T6" fmla="*/ 2147483647 w 6158"/>
                <a:gd name="T7" fmla="*/ 1208202418 h 6185"/>
                <a:gd name="T8" fmla="*/ 1207812017 w 6158"/>
                <a:gd name="T9" fmla="*/ 390625 h 6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8"/>
                <a:gd name="T16" fmla="*/ 0 h 6185"/>
                <a:gd name="T17" fmla="*/ 6158 w 6158"/>
                <a:gd name="T18" fmla="*/ 6185 h 6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8" h="6185" extrusionOk="0">
                  <a:moveTo>
                    <a:pt x="3092" y="1"/>
                  </a:moveTo>
                  <a:cubicBezTo>
                    <a:pt x="1383" y="1"/>
                    <a:pt x="0" y="1384"/>
                    <a:pt x="0" y="3093"/>
                  </a:cubicBezTo>
                  <a:cubicBezTo>
                    <a:pt x="0" y="4802"/>
                    <a:pt x="1383" y="6185"/>
                    <a:pt x="3092" y="6185"/>
                  </a:cubicBezTo>
                  <a:cubicBezTo>
                    <a:pt x="4801" y="6185"/>
                    <a:pt x="6157" y="4802"/>
                    <a:pt x="6157" y="3093"/>
                  </a:cubicBezTo>
                  <a:cubicBezTo>
                    <a:pt x="6157" y="1384"/>
                    <a:pt x="4801" y="1"/>
                    <a:pt x="3092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1" name="Google Shape;673;p47"/>
            <p:cNvSpPr>
              <a:spLocks/>
            </p:cNvSpPr>
            <p:nvPr/>
          </p:nvSpPr>
          <p:spPr bwMode="auto">
            <a:xfrm>
              <a:off x="6100250" y="1819325"/>
              <a:ext cx="79375" cy="80050"/>
            </a:xfrm>
            <a:custGeom>
              <a:avLst/>
              <a:gdLst>
                <a:gd name="T0" fmla="*/ 625390408 w 3175"/>
                <a:gd name="T1" fmla="*/ 0 h 3202"/>
                <a:gd name="T2" fmla="*/ 390625 w 3175"/>
                <a:gd name="T3" fmla="*/ 625390409 h 3202"/>
                <a:gd name="T4" fmla="*/ 625390408 w 3175"/>
                <a:gd name="T5" fmla="*/ 1250390419 h 3202"/>
                <a:gd name="T6" fmla="*/ 1239843219 w 3175"/>
                <a:gd name="T7" fmla="*/ 625390409 h 3202"/>
                <a:gd name="T8" fmla="*/ 625390408 w 3175"/>
                <a:gd name="T9" fmla="*/ 0 h 3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5"/>
                <a:gd name="T16" fmla="*/ 0 h 3202"/>
                <a:gd name="T17" fmla="*/ 3175 w 3175"/>
                <a:gd name="T18" fmla="*/ 3202 h 3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5" h="3202" extrusionOk="0">
                  <a:moveTo>
                    <a:pt x="1601" y="0"/>
                  </a:moveTo>
                  <a:cubicBezTo>
                    <a:pt x="706" y="0"/>
                    <a:pt x="1" y="733"/>
                    <a:pt x="1" y="1601"/>
                  </a:cubicBezTo>
                  <a:cubicBezTo>
                    <a:pt x="1" y="2469"/>
                    <a:pt x="706" y="3201"/>
                    <a:pt x="1601" y="3201"/>
                  </a:cubicBezTo>
                  <a:cubicBezTo>
                    <a:pt x="2469" y="3201"/>
                    <a:pt x="3174" y="2469"/>
                    <a:pt x="3174" y="1601"/>
                  </a:cubicBezTo>
                  <a:cubicBezTo>
                    <a:pt x="3174" y="733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2" name="Google Shape;674;p47"/>
            <p:cNvSpPr>
              <a:spLocks/>
            </p:cNvSpPr>
            <p:nvPr/>
          </p:nvSpPr>
          <p:spPr bwMode="auto">
            <a:xfrm>
              <a:off x="6121950" y="1841700"/>
              <a:ext cx="35975" cy="35275"/>
            </a:xfrm>
            <a:custGeom>
              <a:avLst/>
              <a:gdLst>
                <a:gd name="T0" fmla="*/ 286328003 w 1439"/>
                <a:gd name="T1" fmla="*/ 390625 h 1411"/>
                <a:gd name="T2" fmla="*/ 390625 w 1439"/>
                <a:gd name="T3" fmla="*/ 275781205 h 1411"/>
                <a:gd name="T4" fmla="*/ 286328003 w 1439"/>
                <a:gd name="T5" fmla="*/ 551171609 h 1411"/>
                <a:gd name="T6" fmla="*/ 561718409 w 1439"/>
                <a:gd name="T7" fmla="*/ 275781205 h 1411"/>
                <a:gd name="T8" fmla="*/ 286328003 w 1439"/>
                <a:gd name="T9" fmla="*/ 390625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9"/>
                <a:gd name="T16" fmla="*/ 0 h 1411"/>
                <a:gd name="T17" fmla="*/ 1439 w 1439"/>
                <a:gd name="T18" fmla="*/ 1411 h 1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9" h="1411" extrusionOk="0">
                  <a:moveTo>
                    <a:pt x="733" y="1"/>
                  </a:moveTo>
                  <a:cubicBezTo>
                    <a:pt x="326" y="1"/>
                    <a:pt x="1" y="326"/>
                    <a:pt x="1" y="706"/>
                  </a:cubicBezTo>
                  <a:cubicBezTo>
                    <a:pt x="1" y="1086"/>
                    <a:pt x="326" y="1411"/>
                    <a:pt x="733" y="1411"/>
                  </a:cubicBezTo>
                  <a:cubicBezTo>
                    <a:pt x="1113" y="1411"/>
                    <a:pt x="1438" y="1086"/>
                    <a:pt x="1438" y="706"/>
                  </a:cubicBezTo>
                  <a:cubicBezTo>
                    <a:pt x="1438" y="326"/>
                    <a:pt x="1113" y="1"/>
                    <a:pt x="733" y="1"/>
                  </a:cubicBezTo>
                  <a:close/>
                </a:path>
              </a:pathLst>
            </a:custGeom>
            <a:solidFill>
              <a:srgbClr val="3D4F6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3" name="Google Shape;675;p47"/>
            <p:cNvSpPr>
              <a:spLocks/>
            </p:cNvSpPr>
            <p:nvPr/>
          </p:nvSpPr>
          <p:spPr bwMode="auto">
            <a:xfrm>
              <a:off x="5564575" y="2203125"/>
              <a:ext cx="510625" cy="192600"/>
            </a:xfrm>
            <a:custGeom>
              <a:avLst/>
              <a:gdLst>
                <a:gd name="T0" fmla="*/ 2002342434 w 20425"/>
                <a:gd name="T1" fmla="*/ 390625 h 7704"/>
                <a:gd name="T2" fmla="*/ 1695312152 w 20425"/>
                <a:gd name="T3" fmla="*/ 307421822 h 7704"/>
                <a:gd name="T4" fmla="*/ 1695312152 w 20425"/>
                <a:gd name="T5" fmla="*/ 1080859326 h 7704"/>
                <a:gd name="T6" fmla="*/ 0 w 20425"/>
                <a:gd name="T7" fmla="*/ 2147483647 h 7704"/>
                <a:gd name="T8" fmla="*/ 2147483647 w 20425"/>
                <a:gd name="T9" fmla="*/ 2147483647 h 7704"/>
                <a:gd name="T10" fmla="*/ 2147483647 w 20425"/>
                <a:gd name="T11" fmla="*/ 2147483647 h 7704"/>
                <a:gd name="T12" fmla="*/ 2147483647 w 20425"/>
                <a:gd name="T13" fmla="*/ 1091405723 h 7704"/>
                <a:gd name="T14" fmla="*/ 2147483647 w 20425"/>
                <a:gd name="T15" fmla="*/ 307421822 h 7704"/>
                <a:gd name="T16" fmla="*/ 2147483647 w 20425"/>
                <a:gd name="T17" fmla="*/ 390625 h 7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25"/>
                <a:gd name="T28" fmla="*/ 0 h 7704"/>
                <a:gd name="T29" fmla="*/ 20425 w 20425"/>
                <a:gd name="T30" fmla="*/ 7704 h 77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25" h="7704" extrusionOk="0">
                  <a:moveTo>
                    <a:pt x="5126" y="1"/>
                  </a:moveTo>
                  <a:cubicBezTo>
                    <a:pt x="4692" y="1"/>
                    <a:pt x="4340" y="353"/>
                    <a:pt x="4340" y="787"/>
                  </a:cubicBezTo>
                  <a:lnTo>
                    <a:pt x="4340" y="2767"/>
                  </a:lnTo>
                  <a:cubicBezTo>
                    <a:pt x="4340" y="2767"/>
                    <a:pt x="298" y="4178"/>
                    <a:pt x="0" y="7704"/>
                  </a:cubicBezTo>
                  <a:lnTo>
                    <a:pt x="20424" y="7704"/>
                  </a:lnTo>
                  <a:lnTo>
                    <a:pt x="20424" y="7677"/>
                  </a:lnTo>
                  <a:cubicBezTo>
                    <a:pt x="20099" y="6483"/>
                    <a:pt x="19095" y="3608"/>
                    <a:pt x="15976" y="2794"/>
                  </a:cubicBezTo>
                  <a:lnTo>
                    <a:pt x="15976" y="787"/>
                  </a:lnTo>
                  <a:cubicBezTo>
                    <a:pt x="15976" y="353"/>
                    <a:pt x="15623" y="1"/>
                    <a:pt x="15189" y="1"/>
                  </a:cubicBez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7914" name="Google Shape;676;p47"/>
            <p:cNvSpPr>
              <a:spLocks/>
            </p:cNvSpPr>
            <p:nvPr/>
          </p:nvSpPr>
          <p:spPr bwMode="auto">
            <a:xfrm>
              <a:off x="5672375" y="2202450"/>
              <a:ext cx="291600" cy="69200"/>
            </a:xfrm>
            <a:custGeom>
              <a:avLst/>
              <a:gdLst>
                <a:gd name="T0" fmla="*/ 307421797 w 11664"/>
                <a:gd name="T1" fmla="*/ 0 h 2768"/>
                <a:gd name="T2" fmla="*/ 390625 w 11664"/>
                <a:gd name="T3" fmla="*/ 307421792 h 2768"/>
                <a:gd name="T4" fmla="*/ 390625 w 11664"/>
                <a:gd name="T5" fmla="*/ 1080859219 h 2768"/>
                <a:gd name="T6" fmla="*/ 2147483647 w 11664"/>
                <a:gd name="T7" fmla="*/ 1080859219 h 2768"/>
                <a:gd name="T8" fmla="*/ 2147483647 w 11664"/>
                <a:gd name="T9" fmla="*/ 307421792 h 2768"/>
                <a:gd name="T10" fmla="*/ 2147483647 w 11664"/>
                <a:gd name="T11" fmla="*/ 0 h 2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64"/>
                <a:gd name="T19" fmla="*/ 0 h 2768"/>
                <a:gd name="T20" fmla="*/ 11664 w 11664"/>
                <a:gd name="T21" fmla="*/ 2768 h 2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64" h="2768" extrusionOk="0">
                  <a:moveTo>
                    <a:pt x="787" y="0"/>
                  </a:moveTo>
                  <a:cubicBezTo>
                    <a:pt x="326" y="0"/>
                    <a:pt x="1" y="353"/>
                    <a:pt x="1" y="787"/>
                  </a:cubicBezTo>
                  <a:lnTo>
                    <a:pt x="1" y="2767"/>
                  </a:lnTo>
                  <a:lnTo>
                    <a:pt x="11664" y="2767"/>
                  </a:lnTo>
                  <a:lnTo>
                    <a:pt x="11664" y="787"/>
                  </a:lnTo>
                  <a:cubicBezTo>
                    <a:pt x="11664" y="353"/>
                    <a:pt x="11311" y="0"/>
                    <a:pt x="10850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sp>
        <p:nvSpPr>
          <p:cNvPr id="37895" name="Google Shape;677;p47"/>
          <p:cNvSpPr>
            <a:spLocks/>
          </p:cNvSpPr>
          <p:nvPr/>
        </p:nvSpPr>
        <p:spPr bwMode="auto">
          <a:xfrm>
            <a:off x="7537450" y="1062038"/>
            <a:ext cx="925513" cy="312737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389854397 h 7073"/>
              <a:gd name="T4" fmla="*/ 2147483647 w 20859"/>
              <a:gd name="T5" fmla="*/ 2147483647 h 7073"/>
              <a:gd name="T6" fmla="*/ 2147483647 w 20859"/>
              <a:gd name="T7" fmla="*/ 2147483647 h 7073"/>
              <a:gd name="T8" fmla="*/ 2147483647 w 20859"/>
              <a:gd name="T9" fmla="*/ 2147483647 h 7073"/>
              <a:gd name="T10" fmla="*/ 2147483647 w 20859"/>
              <a:gd name="T11" fmla="*/ 2147483647 h 7073"/>
              <a:gd name="T12" fmla="*/ 2147483647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7896" name="Google Shape;678;p47"/>
          <p:cNvSpPr>
            <a:spLocks/>
          </p:cNvSpPr>
          <p:nvPr/>
        </p:nvSpPr>
        <p:spPr bwMode="auto">
          <a:xfrm>
            <a:off x="588963" y="2894013"/>
            <a:ext cx="804862" cy="301625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337349878 h 7073"/>
              <a:gd name="T4" fmla="*/ 2147483647 w 20859"/>
              <a:gd name="T5" fmla="*/ 2147483647 h 7073"/>
              <a:gd name="T6" fmla="*/ 2147483647 w 20859"/>
              <a:gd name="T7" fmla="*/ 2147483647 h 7073"/>
              <a:gd name="T8" fmla="*/ 2147483647 w 20859"/>
              <a:gd name="T9" fmla="*/ 2147483647 h 7073"/>
              <a:gd name="T10" fmla="*/ 2147483647 w 20859"/>
              <a:gd name="T11" fmla="*/ 2147483647 h 7073"/>
              <a:gd name="T12" fmla="*/ 2147483647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7897" name="Google Shape;679;p47"/>
          <p:cNvSpPr>
            <a:spLocks/>
          </p:cNvSpPr>
          <p:nvPr/>
        </p:nvSpPr>
        <p:spPr bwMode="auto">
          <a:xfrm>
            <a:off x="3881438" y="1538288"/>
            <a:ext cx="617537" cy="209550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78586206 h 7073"/>
              <a:gd name="T4" fmla="*/ 2147483647 w 20859"/>
              <a:gd name="T5" fmla="*/ 1164906882 h 7073"/>
              <a:gd name="T6" fmla="*/ 2147483647 w 20859"/>
              <a:gd name="T7" fmla="*/ 700332794 h 7073"/>
              <a:gd name="T8" fmla="*/ 2147483647 w 20859"/>
              <a:gd name="T9" fmla="*/ 1102495426 h 7073"/>
              <a:gd name="T10" fmla="*/ 2104896413 w 20859"/>
              <a:gd name="T11" fmla="*/ 2147483647 h 7073"/>
              <a:gd name="T12" fmla="*/ 1729244110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7898" name="Google Shape;585;p44"/>
          <p:cNvSpPr txBox="1">
            <a:spLocks/>
          </p:cNvSpPr>
          <p:nvPr/>
        </p:nvSpPr>
        <p:spPr bwMode="auto">
          <a:xfrm>
            <a:off x="1579563" y="436563"/>
            <a:ext cx="58007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E69138"/>
              </a:buClr>
              <a:buSzPts val="1600"/>
              <a:buFont typeface="Luckiest Guy"/>
              <a:buNone/>
            </a:pPr>
            <a:r>
              <a:rPr lang="tr-TR" sz="4000">
                <a:solidFill>
                  <a:srgbClr val="E69138"/>
                </a:solidFill>
                <a:latin typeface="Luckiest Guy"/>
                <a:sym typeface="Luckiest Guy"/>
              </a:rPr>
              <a:t>1.OTURUM: SÖZEL BÖlüM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620;p47"/>
          <p:cNvSpPr txBox="1">
            <a:spLocks noGrp="1"/>
          </p:cNvSpPr>
          <p:nvPr>
            <p:ph type="subTitle" idx="1"/>
          </p:nvPr>
        </p:nvSpPr>
        <p:spPr>
          <a:xfrm>
            <a:off x="1027113" y="1995488"/>
            <a:ext cx="6896100" cy="18716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smtClean="0">
                <a:cs typeface="Arial" charset="0"/>
              </a:rPr>
              <a:t>Matematik		20 Soru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smtClean="0">
                <a:cs typeface="Arial" charset="0"/>
              </a:rPr>
              <a:t>Fen Bilimleri		20 Soru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endParaRPr lang="tr-TR" sz="220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b="1" smtClean="0">
                <a:solidFill>
                  <a:srgbClr val="F58238"/>
                </a:solidFill>
                <a:cs typeface="Arial" charset="0"/>
              </a:rPr>
              <a:t>TOPLAM:	40 Soru – 80 Dakika</a:t>
            </a:r>
          </a:p>
        </p:txBody>
      </p:sp>
      <p:sp>
        <p:nvSpPr>
          <p:cNvPr id="39938" name="Google Shape;622;p47"/>
          <p:cNvSpPr>
            <a:spLocks/>
          </p:cNvSpPr>
          <p:nvPr/>
        </p:nvSpPr>
        <p:spPr bwMode="auto">
          <a:xfrm rot="885366">
            <a:off x="1589088" y="1025525"/>
            <a:ext cx="1866900" cy="385763"/>
          </a:xfrm>
          <a:custGeom>
            <a:avLst/>
            <a:gdLst>
              <a:gd name="T0" fmla="*/ 2147483647 w 74646"/>
              <a:gd name="T1" fmla="*/ 147237332 h 15462"/>
              <a:gd name="T2" fmla="*/ 2147483647 w 74646"/>
              <a:gd name="T3" fmla="*/ 73611231 h 15462"/>
              <a:gd name="T4" fmla="*/ 2147483647 w 74646"/>
              <a:gd name="T5" fmla="*/ 388408 h 15462"/>
              <a:gd name="T6" fmla="*/ 2147483647 w 74646"/>
              <a:gd name="T7" fmla="*/ 157689007 h 15462"/>
              <a:gd name="T8" fmla="*/ 2147483647 w 74646"/>
              <a:gd name="T9" fmla="*/ 210381245 h 15462"/>
              <a:gd name="T10" fmla="*/ 2147483647 w 74646"/>
              <a:gd name="T11" fmla="*/ 136770688 h 15462"/>
              <a:gd name="T12" fmla="*/ 2147483647 w 74646"/>
              <a:gd name="T13" fmla="*/ 199930319 h 15462"/>
              <a:gd name="T14" fmla="*/ 2147483647 w 74646"/>
              <a:gd name="T15" fmla="*/ 420390450 h 15462"/>
              <a:gd name="T16" fmla="*/ 2147483647 w 74646"/>
              <a:gd name="T17" fmla="*/ 208456023 h 15462"/>
              <a:gd name="T18" fmla="*/ 2147483647 w 74646"/>
              <a:gd name="T19" fmla="*/ 515308382 h 15462"/>
              <a:gd name="T20" fmla="*/ 2147483647 w 74646"/>
              <a:gd name="T21" fmla="*/ 376612273 h 15462"/>
              <a:gd name="T22" fmla="*/ 2147483647 w 74646"/>
              <a:gd name="T23" fmla="*/ 588546550 h 15462"/>
              <a:gd name="T24" fmla="*/ 2147483647 w 74646"/>
              <a:gd name="T25" fmla="*/ 473082539 h 15462"/>
              <a:gd name="T26" fmla="*/ 2147483647 w 74646"/>
              <a:gd name="T27" fmla="*/ 620320519 h 15462"/>
              <a:gd name="T28" fmla="*/ 2147483647 w 74646"/>
              <a:gd name="T29" fmla="*/ 767542532 h 15462"/>
              <a:gd name="T30" fmla="*/ 2147483647 w 74646"/>
              <a:gd name="T31" fmla="*/ 630772394 h 15462"/>
              <a:gd name="T32" fmla="*/ 2147483647 w 74646"/>
              <a:gd name="T33" fmla="*/ 988002913 h 15462"/>
              <a:gd name="T34" fmla="*/ 2147483647 w 74646"/>
              <a:gd name="T35" fmla="*/ 748565652 h 15462"/>
              <a:gd name="T36" fmla="*/ 2147483647 w 74646"/>
              <a:gd name="T37" fmla="*/ 1240237063 h 15462"/>
              <a:gd name="T38" fmla="*/ 2147483647 w 74646"/>
              <a:gd name="T39" fmla="*/ 1063555957 h 15462"/>
              <a:gd name="T40" fmla="*/ 2147483647 w 74646"/>
              <a:gd name="T41" fmla="*/ 1366540956 h 15462"/>
              <a:gd name="T42" fmla="*/ 2147483647 w 74646"/>
              <a:gd name="T43" fmla="*/ 1313848468 h 15462"/>
              <a:gd name="T44" fmla="*/ 2147483647 w 74646"/>
              <a:gd name="T45" fmla="*/ 1471553093 h 15462"/>
              <a:gd name="T46" fmla="*/ 2147483647 w 74646"/>
              <a:gd name="T47" fmla="*/ 1597467382 h 15462"/>
              <a:gd name="T48" fmla="*/ 2147483647 w 74646"/>
              <a:gd name="T49" fmla="*/ 1450619006 h 15462"/>
              <a:gd name="T50" fmla="*/ 2147483647 w 74646"/>
              <a:gd name="T51" fmla="*/ 2039166554 h 15462"/>
              <a:gd name="T52" fmla="*/ 2147483647 w 74646"/>
              <a:gd name="T53" fmla="*/ 1684265083 h 15462"/>
              <a:gd name="T54" fmla="*/ 2147483647 w 74646"/>
              <a:gd name="T55" fmla="*/ 2101937678 h 15462"/>
              <a:gd name="T56" fmla="*/ 2147483647 w 74646"/>
              <a:gd name="T57" fmla="*/ 2147483647 h 15462"/>
              <a:gd name="T58" fmla="*/ 2147483647 w 74646"/>
              <a:gd name="T59" fmla="*/ 2147483647 h 15462"/>
              <a:gd name="T60" fmla="*/ 2147483647 w 74646"/>
              <a:gd name="T61" fmla="*/ 2147483647 h 15462"/>
              <a:gd name="T62" fmla="*/ 2147483647 w 74646"/>
              <a:gd name="T63" fmla="*/ 2147483647 h 15462"/>
              <a:gd name="T64" fmla="*/ 2147483647 w 74646"/>
              <a:gd name="T65" fmla="*/ 2147483647 h 15462"/>
              <a:gd name="T66" fmla="*/ 2147483647 w 74646"/>
              <a:gd name="T67" fmla="*/ 2147483647 h 15462"/>
              <a:gd name="T68" fmla="*/ 2147483647 w 74646"/>
              <a:gd name="T69" fmla="*/ 2147483647 h 15462"/>
              <a:gd name="T70" fmla="*/ 2147483647 w 74646"/>
              <a:gd name="T71" fmla="*/ 2147483647 h 15462"/>
              <a:gd name="T72" fmla="*/ 2147483647 w 74646"/>
              <a:gd name="T73" fmla="*/ 2147483647 h 15462"/>
              <a:gd name="T74" fmla="*/ 2147483647 w 74646"/>
              <a:gd name="T75" fmla="*/ 2147483647 h 15462"/>
              <a:gd name="T76" fmla="*/ 2147483647 w 74646"/>
              <a:gd name="T77" fmla="*/ 2147483647 h 15462"/>
              <a:gd name="T78" fmla="*/ 2147483647 w 74646"/>
              <a:gd name="T79" fmla="*/ 2147483647 h 15462"/>
              <a:gd name="T80" fmla="*/ 2147483647 w 74646"/>
              <a:gd name="T81" fmla="*/ 2147483647 h 15462"/>
              <a:gd name="T82" fmla="*/ 2147483647 w 74646"/>
              <a:gd name="T83" fmla="*/ 2147483647 h 15462"/>
              <a:gd name="T84" fmla="*/ 2147483647 w 74646"/>
              <a:gd name="T85" fmla="*/ 2147483647 h 15462"/>
              <a:gd name="T86" fmla="*/ 2147483647 w 74646"/>
              <a:gd name="T87" fmla="*/ 2147483647 h 15462"/>
              <a:gd name="T88" fmla="*/ 2147483647 w 74646"/>
              <a:gd name="T89" fmla="*/ 2147483647 h 15462"/>
              <a:gd name="T90" fmla="*/ 2147483647 w 74646"/>
              <a:gd name="T91" fmla="*/ 2147483647 h 15462"/>
              <a:gd name="T92" fmla="*/ 2147483647 w 74646"/>
              <a:gd name="T93" fmla="*/ 2147483647 h 15462"/>
              <a:gd name="T94" fmla="*/ 2147483647 w 74646"/>
              <a:gd name="T95" fmla="*/ 2147483647 h 15462"/>
              <a:gd name="T96" fmla="*/ 2147483647 w 74646"/>
              <a:gd name="T97" fmla="*/ 2147483647 h 15462"/>
              <a:gd name="T98" fmla="*/ 2147483647 w 74646"/>
              <a:gd name="T99" fmla="*/ 2147483647 h 15462"/>
              <a:gd name="T100" fmla="*/ 2147483647 w 74646"/>
              <a:gd name="T101" fmla="*/ 2147483647 h 15462"/>
              <a:gd name="T102" fmla="*/ 2147483647 w 74646"/>
              <a:gd name="T103" fmla="*/ 2147483647 h 15462"/>
              <a:gd name="T104" fmla="*/ 2147483647 w 74646"/>
              <a:gd name="T105" fmla="*/ 2147483647 h 15462"/>
              <a:gd name="T106" fmla="*/ 2147483647 w 74646"/>
              <a:gd name="T107" fmla="*/ 2147483647 h 15462"/>
              <a:gd name="T108" fmla="*/ 2147483647 w 74646"/>
              <a:gd name="T109" fmla="*/ 2147483647 h 15462"/>
              <a:gd name="T110" fmla="*/ 2147483647 w 74646"/>
              <a:gd name="T111" fmla="*/ 2147483647 h 15462"/>
              <a:gd name="T112" fmla="*/ 2147483647 w 74646"/>
              <a:gd name="T113" fmla="*/ 2147483647 h 15462"/>
              <a:gd name="T114" fmla="*/ 72775331 w 74646"/>
              <a:gd name="T115" fmla="*/ 2147483647 h 15462"/>
              <a:gd name="T116" fmla="*/ 509801192 w 74646"/>
              <a:gd name="T117" fmla="*/ 2147483647 h 15462"/>
              <a:gd name="T118" fmla="*/ 2147483647 w 74646"/>
              <a:gd name="T119" fmla="*/ 2147483647 h 15462"/>
              <a:gd name="T120" fmla="*/ 944872393 w 74646"/>
              <a:gd name="T121" fmla="*/ 2147483647 h 15462"/>
              <a:gd name="T122" fmla="*/ 1379942995 w 74646"/>
              <a:gd name="T123" fmla="*/ 2147483647 h 15462"/>
              <a:gd name="T124" fmla="*/ 1804452958 w 74646"/>
              <a:gd name="T125" fmla="*/ 2147483647 h 154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646"/>
              <a:gd name="T190" fmla="*/ 0 h 15462"/>
              <a:gd name="T191" fmla="*/ 74646 w 74646"/>
              <a:gd name="T192" fmla="*/ 15462 h 154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grpSp>
        <p:nvGrpSpPr>
          <p:cNvPr id="39939" name="Google Shape;623;p47"/>
          <p:cNvGrpSpPr>
            <a:grpSpLocks/>
          </p:cNvGrpSpPr>
          <p:nvPr/>
        </p:nvGrpSpPr>
        <p:grpSpPr bwMode="auto">
          <a:xfrm rot="-4439735">
            <a:off x="750888" y="4446588"/>
            <a:ext cx="114300" cy="558800"/>
            <a:chOff x="1037075" y="4151250"/>
            <a:chExt cx="114625" cy="557725"/>
          </a:xfrm>
        </p:grpSpPr>
        <p:sp>
          <p:nvSpPr>
            <p:cNvPr id="39985" name="Google Shape;624;p47"/>
            <p:cNvSpPr>
              <a:spLocks/>
            </p:cNvSpPr>
            <p:nvPr/>
          </p:nvSpPr>
          <p:spPr bwMode="auto">
            <a:xfrm>
              <a:off x="1039775" y="4152550"/>
              <a:ext cx="111250" cy="556425"/>
            </a:xfrm>
            <a:custGeom>
              <a:avLst/>
              <a:gdLst>
                <a:gd name="T0" fmla="*/ 183984269 w 4450"/>
                <a:gd name="T1" fmla="*/ 0 h 22257"/>
                <a:gd name="T2" fmla="*/ 180468671 w 4450"/>
                <a:gd name="T3" fmla="*/ 1562500 h 22257"/>
                <a:gd name="T4" fmla="*/ 95703083 w 4450"/>
                <a:gd name="T5" fmla="*/ 510156021 h 22257"/>
                <a:gd name="T6" fmla="*/ 390625 w 4450"/>
                <a:gd name="T7" fmla="*/ 1399999909 h 22257"/>
                <a:gd name="T8" fmla="*/ 964452777 w 4450"/>
                <a:gd name="T9" fmla="*/ 2147483647 h 22257"/>
                <a:gd name="T10" fmla="*/ 1324218219 w 4450"/>
                <a:gd name="T11" fmla="*/ 2147483647 h 22257"/>
                <a:gd name="T12" fmla="*/ 1398826986 w 4450"/>
                <a:gd name="T13" fmla="*/ 2147483647 h 22257"/>
                <a:gd name="T14" fmla="*/ 1600389298 w 4450"/>
                <a:gd name="T15" fmla="*/ 2147483647 h 22257"/>
                <a:gd name="T16" fmla="*/ 1737889637 w 4450"/>
                <a:gd name="T17" fmla="*/ 2147483647 h 22257"/>
                <a:gd name="T18" fmla="*/ 784374656 w 4450"/>
                <a:gd name="T19" fmla="*/ 1294139946 h 22257"/>
                <a:gd name="T20" fmla="*/ 424218414 w 4450"/>
                <a:gd name="T21" fmla="*/ 446484043 h 22257"/>
                <a:gd name="T22" fmla="*/ 183984269 w 4450"/>
                <a:gd name="T23" fmla="*/ 0 h 22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50"/>
                <a:gd name="T37" fmla="*/ 0 h 22257"/>
                <a:gd name="T38" fmla="*/ 4450 w 4450"/>
                <a:gd name="T39" fmla="*/ 22257 h 22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6" name="Google Shape;625;p47"/>
            <p:cNvSpPr>
              <a:spLocks/>
            </p:cNvSpPr>
            <p:nvPr/>
          </p:nvSpPr>
          <p:spPr bwMode="auto">
            <a:xfrm>
              <a:off x="1051300" y="4152550"/>
              <a:ext cx="99725" cy="550725"/>
            </a:xfrm>
            <a:custGeom>
              <a:avLst/>
              <a:gdLst>
                <a:gd name="T0" fmla="*/ 3906251 w 3989"/>
                <a:gd name="T1" fmla="*/ 0 h 22029"/>
                <a:gd name="T2" fmla="*/ 390625 w 3989"/>
                <a:gd name="T3" fmla="*/ 1562500 h 22029"/>
                <a:gd name="T4" fmla="*/ 498437278 w 3989"/>
                <a:gd name="T5" fmla="*/ 1495311870 h 22029"/>
                <a:gd name="T6" fmla="*/ 1420312052 w 3989"/>
                <a:gd name="T7" fmla="*/ 2147483647 h 22029"/>
                <a:gd name="T8" fmla="*/ 1557812019 w 3989"/>
                <a:gd name="T9" fmla="*/ 2147483647 h 22029"/>
                <a:gd name="T10" fmla="*/ 604296852 w 3989"/>
                <a:gd name="T11" fmla="*/ 1294139941 h 22029"/>
                <a:gd name="T12" fmla="*/ 244140640 w 3989"/>
                <a:gd name="T13" fmla="*/ 446484042 h 22029"/>
                <a:gd name="T14" fmla="*/ 3906251 w 3989"/>
                <a:gd name="T15" fmla="*/ 0 h 220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89"/>
                <a:gd name="T25" fmla="*/ 0 h 22029"/>
                <a:gd name="T26" fmla="*/ 3989 w 3989"/>
                <a:gd name="T27" fmla="*/ 22029 h 220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7" name="Google Shape;626;p47"/>
            <p:cNvSpPr>
              <a:spLocks/>
            </p:cNvSpPr>
            <p:nvPr/>
          </p:nvSpPr>
          <p:spPr bwMode="auto">
            <a:xfrm>
              <a:off x="1039100" y="4235375"/>
              <a:ext cx="111925" cy="473600"/>
            </a:xfrm>
            <a:custGeom>
              <a:avLst/>
              <a:gdLst>
                <a:gd name="T0" fmla="*/ 794921453 w 4477"/>
                <a:gd name="T1" fmla="*/ 0 h 18944"/>
                <a:gd name="T2" fmla="*/ 699609095 w 4477"/>
                <a:gd name="T3" fmla="*/ 105859306 h 18944"/>
                <a:gd name="T4" fmla="*/ 667968309 w 4477"/>
                <a:gd name="T5" fmla="*/ 105859306 h 18944"/>
                <a:gd name="T6" fmla="*/ 593749541 w 4477"/>
                <a:gd name="T7" fmla="*/ 53125003 h 18944"/>
                <a:gd name="T8" fmla="*/ 498437183 w 4477"/>
                <a:gd name="T9" fmla="*/ 137890593 h 18944"/>
                <a:gd name="T10" fmla="*/ 392187329 w 4477"/>
                <a:gd name="T11" fmla="*/ 84765590 h 18944"/>
                <a:gd name="T12" fmla="*/ 265234184 w 4477"/>
                <a:gd name="T13" fmla="*/ 158984284 h 18944"/>
                <a:gd name="T14" fmla="*/ 169921776 w 4477"/>
                <a:gd name="T15" fmla="*/ 105859306 h 18944"/>
                <a:gd name="T16" fmla="*/ 85156238 w 4477"/>
                <a:gd name="T17" fmla="*/ 169531180 h 18944"/>
                <a:gd name="T18" fmla="*/ 390625 w 4477"/>
                <a:gd name="T19" fmla="*/ 84765590 h 18944"/>
                <a:gd name="T20" fmla="*/ 390625 w 4477"/>
                <a:gd name="T21" fmla="*/ 84765590 h 18944"/>
                <a:gd name="T22" fmla="*/ 869140021 w 4477"/>
                <a:gd name="T23" fmla="*/ 2147483647 h 18944"/>
                <a:gd name="T24" fmla="*/ 974999175 w 4477"/>
                <a:gd name="T25" fmla="*/ 2147483647 h 18944"/>
                <a:gd name="T26" fmla="*/ 1334764618 w 4477"/>
                <a:gd name="T27" fmla="*/ 2147483647 h 18944"/>
                <a:gd name="T28" fmla="*/ 1409374185 w 4477"/>
                <a:gd name="T29" fmla="*/ 2147483647 h 18944"/>
                <a:gd name="T30" fmla="*/ 1610936497 w 4477"/>
                <a:gd name="T31" fmla="*/ 2147483647 h 18944"/>
                <a:gd name="T32" fmla="*/ 1748436837 w 4477"/>
                <a:gd name="T33" fmla="*/ 2147483647 h 18944"/>
                <a:gd name="T34" fmla="*/ 794921453 w 4477"/>
                <a:gd name="T35" fmla="*/ 0 h 189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77"/>
                <a:gd name="T55" fmla="*/ 0 h 18944"/>
                <a:gd name="T56" fmla="*/ 4477 w 4477"/>
                <a:gd name="T57" fmla="*/ 18944 h 189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8" name="Google Shape;627;p47"/>
            <p:cNvSpPr>
              <a:spLocks/>
            </p:cNvSpPr>
            <p:nvPr/>
          </p:nvSpPr>
          <p:spPr bwMode="auto">
            <a:xfrm>
              <a:off x="1081825" y="4235375"/>
              <a:ext cx="69200" cy="467900"/>
            </a:xfrm>
            <a:custGeom>
              <a:avLst/>
              <a:gdLst>
                <a:gd name="T0" fmla="*/ 127343705 w 2768"/>
                <a:gd name="T1" fmla="*/ 0 h 18716"/>
                <a:gd name="T2" fmla="*/ 32031251 w 2768"/>
                <a:gd name="T3" fmla="*/ 105859306 h 18716"/>
                <a:gd name="T4" fmla="*/ 390625 w 2768"/>
                <a:gd name="T5" fmla="*/ 105859306 h 18716"/>
                <a:gd name="T6" fmla="*/ 21484374 w 2768"/>
                <a:gd name="T7" fmla="*/ 190624970 h 18716"/>
                <a:gd name="T8" fmla="*/ 943359267 w 2768"/>
                <a:gd name="T9" fmla="*/ 2147483647 h 18716"/>
                <a:gd name="T10" fmla="*/ 1080859219 w 2768"/>
                <a:gd name="T11" fmla="*/ 2147483647 h 18716"/>
                <a:gd name="T12" fmla="*/ 127343705 w 2768"/>
                <a:gd name="T13" fmla="*/ 0 h 187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68"/>
                <a:gd name="T22" fmla="*/ 0 h 18716"/>
                <a:gd name="T23" fmla="*/ 2768 w 2768"/>
                <a:gd name="T24" fmla="*/ 18716 h 187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9" name="Google Shape;628;p47"/>
            <p:cNvSpPr>
              <a:spLocks/>
            </p:cNvSpPr>
            <p:nvPr/>
          </p:nvSpPr>
          <p:spPr bwMode="auto">
            <a:xfrm>
              <a:off x="1039775" y="4242150"/>
              <a:ext cx="67175" cy="415700"/>
            </a:xfrm>
            <a:custGeom>
              <a:avLst/>
              <a:gdLst>
                <a:gd name="T0" fmla="*/ 390625 w 2687"/>
                <a:gd name="T1" fmla="*/ 0 h 16628"/>
                <a:gd name="T2" fmla="*/ 858593688 w 2687"/>
                <a:gd name="T3" fmla="*/ 2147483647 h 16628"/>
                <a:gd name="T4" fmla="*/ 1049218419 w 2687"/>
                <a:gd name="T5" fmla="*/ 2147483647 h 16628"/>
                <a:gd name="T6" fmla="*/ 169921888 w 2687"/>
                <a:gd name="T7" fmla="*/ 32031247 h 16628"/>
                <a:gd name="T8" fmla="*/ 95703090 w 2687"/>
                <a:gd name="T9" fmla="*/ 95312480 h 16628"/>
                <a:gd name="T10" fmla="*/ 390625 w 2687"/>
                <a:gd name="T11" fmla="*/ 0 h 166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7"/>
                <a:gd name="T19" fmla="*/ 0 h 16628"/>
                <a:gd name="T20" fmla="*/ 2687 w 2687"/>
                <a:gd name="T21" fmla="*/ 16628 h 166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90" name="Google Shape;629;p47"/>
            <p:cNvSpPr>
              <a:spLocks/>
            </p:cNvSpPr>
            <p:nvPr/>
          </p:nvSpPr>
          <p:spPr bwMode="auto">
            <a:xfrm>
              <a:off x="1037075" y="4241475"/>
              <a:ext cx="59700" cy="428575"/>
            </a:xfrm>
            <a:custGeom>
              <a:avLst/>
              <a:gdLst>
                <a:gd name="T0" fmla="*/ 42578120 w 2388"/>
                <a:gd name="T1" fmla="*/ 0 h 17143"/>
                <a:gd name="T2" fmla="*/ 551171575 w 2388"/>
                <a:gd name="T3" fmla="*/ 2147483647 h 17143"/>
                <a:gd name="T4" fmla="*/ 932421619 w 2388"/>
                <a:gd name="T5" fmla="*/ 2147483647 h 17143"/>
                <a:gd name="T6" fmla="*/ 508593592 w 2388"/>
                <a:gd name="T7" fmla="*/ 2147483647 h 17143"/>
                <a:gd name="T8" fmla="*/ 42578120 w 2388"/>
                <a:gd name="T9" fmla="*/ 0 h 17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8"/>
                <a:gd name="T16" fmla="*/ 0 h 17143"/>
                <a:gd name="T17" fmla="*/ 2388 w 2388"/>
                <a:gd name="T18" fmla="*/ 17143 h 17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91" name="Google Shape;630;p47"/>
            <p:cNvSpPr>
              <a:spLocks/>
            </p:cNvSpPr>
            <p:nvPr/>
          </p:nvSpPr>
          <p:spPr bwMode="auto">
            <a:xfrm>
              <a:off x="1065550" y="4239425"/>
              <a:ext cx="69200" cy="424525"/>
            </a:xfrm>
            <a:custGeom>
              <a:avLst/>
              <a:gdLst>
                <a:gd name="T0" fmla="*/ 180468686 w 2768"/>
                <a:gd name="T1" fmla="*/ 390625 h 16981"/>
                <a:gd name="T2" fmla="*/ 85156245 w 2768"/>
                <a:gd name="T3" fmla="*/ 85156236 h 16981"/>
                <a:gd name="T4" fmla="*/ 390625 w 2768"/>
                <a:gd name="T5" fmla="*/ 32031248 h 16981"/>
                <a:gd name="T6" fmla="*/ 390625 w 2768"/>
                <a:gd name="T7" fmla="*/ 32031248 h 16981"/>
                <a:gd name="T8" fmla="*/ 911328078 w 2768"/>
                <a:gd name="T9" fmla="*/ 2147483647 h 16981"/>
                <a:gd name="T10" fmla="*/ 1080859219 w 2768"/>
                <a:gd name="T11" fmla="*/ 2147483647 h 16981"/>
                <a:gd name="T12" fmla="*/ 180468686 w 2768"/>
                <a:gd name="T13" fmla="*/ 390625 h 16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68"/>
                <a:gd name="T22" fmla="*/ 0 h 16981"/>
                <a:gd name="T23" fmla="*/ 2768 w 2768"/>
                <a:gd name="T24" fmla="*/ 16981 h 169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92" name="Google Shape;631;p47"/>
            <p:cNvSpPr>
              <a:spLocks/>
            </p:cNvSpPr>
            <p:nvPr/>
          </p:nvSpPr>
          <p:spPr bwMode="auto">
            <a:xfrm>
              <a:off x="1094700" y="4649000"/>
              <a:ext cx="57000" cy="59975"/>
            </a:xfrm>
            <a:custGeom>
              <a:avLst/>
              <a:gdLst>
                <a:gd name="T0" fmla="*/ 816015450 w 2280"/>
                <a:gd name="T1" fmla="*/ 390625 h 2399"/>
                <a:gd name="T2" fmla="*/ 689062305 w 2280"/>
                <a:gd name="T3" fmla="*/ 63671849 h 2399"/>
                <a:gd name="T4" fmla="*/ 445312409 w 2280"/>
                <a:gd name="T5" fmla="*/ 148437390 h 2399"/>
                <a:gd name="T6" fmla="*/ 276171782 w 2280"/>
                <a:gd name="T7" fmla="*/ 166406182 h 2399"/>
                <a:gd name="T8" fmla="*/ 390625 w 2280"/>
                <a:gd name="T9" fmla="*/ 116796802 h 2399"/>
                <a:gd name="T10" fmla="*/ 390625 w 2280"/>
                <a:gd name="T11" fmla="*/ 116796802 h 2399"/>
                <a:gd name="T12" fmla="*/ 42578119 w 2280"/>
                <a:gd name="T13" fmla="*/ 328515566 h 2399"/>
                <a:gd name="T14" fmla="*/ 127343695 w 2280"/>
                <a:gd name="T15" fmla="*/ 699609115 h 2399"/>
                <a:gd name="T16" fmla="*/ 483593593 w 2280"/>
                <a:gd name="T17" fmla="*/ 937108819 h 2399"/>
                <a:gd name="T18" fmla="*/ 561718359 w 2280"/>
                <a:gd name="T19" fmla="*/ 932812020 h 2399"/>
                <a:gd name="T20" fmla="*/ 763281073 w 2280"/>
                <a:gd name="T21" fmla="*/ 848046455 h 2399"/>
                <a:gd name="T22" fmla="*/ 890233619 w 2280"/>
                <a:gd name="T23" fmla="*/ 540624780 h 2399"/>
                <a:gd name="T24" fmla="*/ 848046437 w 2280"/>
                <a:gd name="T25" fmla="*/ 233203005 h 2399"/>
                <a:gd name="T26" fmla="*/ 816015450 w 2280"/>
                <a:gd name="T27" fmla="*/ 390625 h 23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80"/>
                <a:gd name="T43" fmla="*/ 0 h 2399"/>
                <a:gd name="T44" fmla="*/ 2280 w 2280"/>
                <a:gd name="T45" fmla="*/ 2399 h 23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93" name="Google Shape;632;p47"/>
            <p:cNvSpPr>
              <a:spLocks/>
            </p:cNvSpPr>
            <p:nvPr/>
          </p:nvSpPr>
          <p:spPr bwMode="auto">
            <a:xfrm>
              <a:off x="1045875" y="4151250"/>
              <a:ext cx="21050" cy="35200"/>
            </a:xfrm>
            <a:custGeom>
              <a:avLst/>
              <a:gdLst>
                <a:gd name="T0" fmla="*/ 96874997 w 842"/>
                <a:gd name="T1" fmla="*/ 390625 h 1408"/>
                <a:gd name="T2" fmla="*/ 95703097 w 842"/>
                <a:gd name="T3" fmla="*/ 781250 h 1408"/>
                <a:gd name="T4" fmla="*/ 390625 w 842"/>
                <a:gd name="T5" fmla="*/ 519921620 h 1408"/>
                <a:gd name="T6" fmla="*/ 101562496 w 842"/>
                <a:gd name="T7" fmla="*/ 549609209 h 1408"/>
                <a:gd name="T8" fmla="*/ 180468698 w 842"/>
                <a:gd name="T9" fmla="*/ 530468416 h 1408"/>
                <a:gd name="T10" fmla="*/ 275781220 w 842"/>
                <a:gd name="T11" fmla="*/ 498828027 h 1408"/>
                <a:gd name="T12" fmla="*/ 328906205 w 842"/>
                <a:gd name="T13" fmla="*/ 456250042 h 1408"/>
                <a:gd name="T14" fmla="*/ 96874997 w 842"/>
                <a:gd name="T15" fmla="*/ 390625 h 1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2"/>
                <a:gd name="T25" fmla="*/ 0 h 1408"/>
                <a:gd name="T26" fmla="*/ 842 w 842"/>
                <a:gd name="T27" fmla="*/ 1408 h 14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94" name="Google Shape;633;p47"/>
            <p:cNvSpPr>
              <a:spLocks/>
            </p:cNvSpPr>
            <p:nvPr/>
          </p:nvSpPr>
          <p:spPr bwMode="auto">
            <a:xfrm>
              <a:off x="1090650" y="4632725"/>
              <a:ext cx="58325" cy="41850"/>
            </a:xfrm>
            <a:custGeom>
              <a:avLst/>
              <a:gdLst>
                <a:gd name="T0" fmla="*/ 847656045 w 2333"/>
                <a:gd name="T1" fmla="*/ 390625 h 1674"/>
                <a:gd name="T2" fmla="*/ 731249894 w 2333"/>
                <a:gd name="T3" fmla="*/ 74609353 h 1674"/>
                <a:gd name="T4" fmla="*/ 466406005 w 2333"/>
                <a:gd name="T5" fmla="*/ 159375004 h 1674"/>
                <a:gd name="T6" fmla="*/ 243359198 w 2333"/>
                <a:gd name="T7" fmla="*/ 181640597 h 1674"/>
                <a:gd name="T8" fmla="*/ 0 w 2333"/>
                <a:gd name="T9" fmla="*/ 127343713 h 1674"/>
                <a:gd name="T10" fmla="*/ 0 w 2333"/>
                <a:gd name="T11" fmla="*/ 127343713 h 1674"/>
                <a:gd name="T12" fmla="*/ 84765590 w 2333"/>
                <a:gd name="T13" fmla="*/ 604296824 h 1674"/>
                <a:gd name="T14" fmla="*/ 364062348 w 2333"/>
                <a:gd name="T15" fmla="*/ 653906009 h 1674"/>
                <a:gd name="T16" fmla="*/ 540233974 w 2333"/>
                <a:gd name="T17" fmla="*/ 635937215 h 1674"/>
                <a:gd name="T18" fmla="*/ 783983872 w 2333"/>
                <a:gd name="T19" fmla="*/ 561718436 h 1674"/>
                <a:gd name="T20" fmla="*/ 911328019 w 2333"/>
                <a:gd name="T21" fmla="*/ 498046855 h 1674"/>
                <a:gd name="T22" fmla="*/ 900780823 w 2333"/>
                <a:gd name="T23" fmla="*/ 360546795 h 1674"/>
                <a:gd name="T24" fmla="*/ 890233627 w 2333"/>
                <a:gd name="T25" fmla="*/ 244140629 h 1674"/>
                <a:gd name="T26" fmla="*/ 847656045 w 2333"/>
                <a:gd name="T27" fmla="*/ 390625 h 16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3"/>
                <a:gd name="T43" fmla="*/ 0 h 1674"/>
                <a:gd name="T44" fmla="*/ 2333 w 2333"/>
                <a:gd name="T45" fmla="*/ 1674 h 16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95" name="Google Shape;634;p47"/>
            <p:cNvSpPr>
              <a:spLocks/>
            </p:cNvSpPr>
            <p:nvPr/>
          </p:nvSpPr>
          <p:spPr bwMode="auto">
            <a:xfrm>
              <a:off x="1052000" y="4152550"/>
              <a:ext cx="14925" cy="31300"/>
            </a:xfrm>
            <a:custGeom>
              <a:avLst/>
              <a:gdLst>
                <a:gd name="T0" fmla="*/ 3515625 w 597"/>
                <a:gd name="T1" fmla="*/ 0 h 1252"/>
                <a:gd name="T2" fmla="*/ 0 w 597"/>
                <a:gd name="T3" fmla="*/ 1562500 h 1252"/>
                <a:gd name="T4" fmla="*/ 180078076 w 597"/>
                <a:gd name="T5" fmla="*/ 489062409 h 1252"/>
                <a:gd name="T6" fmla="*/ 233203005 w 597"/>
                <a:gd name="T7" fmla="*/ 446484026 h 1252"/>
                <a:gd name="T8" fmla="*/ 3515625 w 597"/>
                <a:gd name="T9" fmla="*/ 0 h 1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1252"/>
                <a:gd name="T17" fmla="*/ 597 w 597"/>
                <a:gd name="T18" fmla="*/ 1252 h 1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39940" name="Google Shape;636;p47"/>
          <p:cNvGrpSpPr>
            <a:grpSpLocks/>
          </p:cNvGrpSpPr>
          <p:nvPr/>
        </p:nvGrpSpPr>
        <p:grpSpPr bwMode="auto">
          <a:xfrm rot="532621">
            <a:off x="200025" y="477838"/>
            <a:ext cx="1216025" cy="541337"/>
            <a:chOff x="638811" y="2327472"/>
            <a:chExt cx="1566541" cy="698461"/>
          </a:xfrm>
        </p:grpSpPr>
        <p:sp>
          <p:nvSpPr>
            <p:cNvPr id="39973" name="Google Shape;637;p47"/>
            <p:cNvSpPr>
              <a:spLocks/>
            </p:cNvSpPr>
            <p:nvPr/>
          </p:nvSpPr>
          <p:spPr bwMode="auto">
            <a:xfrm>
              <a:off x="1517099" y="2761163"/>
              <a:ext cx="489751" cy="264770"/>
            </a:xfrm>
            <a:custGeom>
              <a:avLst/>
              <a:gdLst>
                <a:gd name="T0" fmla="*/ 2147483647 w 11041"/>
                <a:gd name="T1" fmla="*/ 3840740 h 5969"/>
                <a:gd name="T2" fmla="*/ 2147483647 w 11041"/>
                <a:gd name="T3" fmla="*/ 3840740 h 5969"/>
                <a:gd name="T4" fmla="*/ 3840737 w 11041"/>
                <a:gd name="T5" fmla="*/ 2147483647 h 5969"/>
                <a:gd name="T6" fmla="*/ 2147483647 w 11041"/>
                <a:gd name="T7" fmla="*/ 2147483647 h 5969"/>
                <a:gd name="T8" fmla="*/ 2147483647 w 11041"/>
                <a:gd name="T9" fmla="*/ 2147483647 h 5969"/>
                <a:gd name="T10" fmla="*/ 2147483647 w 11041"/>
                <a:gd name="T11" fmla="*/ 2147483647 h 5969"/>
                <a:gd name="T12" fmla="*/ 2147483647 w 11041"/>
                <a:gd name="T13" fmla="*/ 3840740 h 59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1"/>
                <a:gd name="T22" fmla="*/ 0 h 5969"/>
                <a:gd name="T23" fmla="*/ 11041 w 11041"/>
                <a:gd name="T24" fmla="*/ 5969 h 59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4" name="Google Shape;638;p47"/>
            <p:cNvSpPr>
              <a:spLocks/>
            </p:cNvSpPr>
            <p:nvPr/>
          </p:nvSpPr>
          <p:spPr bwMode="auto">
            <a:xfrm>
              <a:off x="1590511" y="2501001"/>
              <a:ext cx="523419" cy="236159"/>
            </a:xfrm>
            <a:custGeom>
              <a:avLst/>
              <a:gdLst>
                <a:gd name="T0" fmla="*/ 2147483647 w 11800"/>
                <a:gd name="T1" fmla="*/ 3840733 h 5324"/>
                <a:gd name="T2" fmla="*/ 0 w 11800"/>
                <a:gd name="T3" fmla="*/ 2147483647 h 5324"/>
                <a:gd name="T4" fmla="*/ 2147483647 w 11800"/>
                <a:gd name="T5" fmla="*/ 2147483647 h 5324"/>
                <a:gd name="T6" fmla="*/ 2147483647 w 11800"/>
                <a:gd name="T7" fmla="*/ 2147483647 h 5324"/>
                <a:gd name="T8" fmla="*/ 2147483647 w 11800"/>
                <a:gd name="T9" fmla="*/ 27142805 h 5324"/>
                <a:gd name="T10" fmla="*/ 2147483647 w 11800"/>
                <a:gd name="T11" fmla="*/ 3840733 h 5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00"/>
                <a:gd name="T19" fmla="*/ 0 h 5324"/>
                <a:gd name="T20" fmla="*/ 11800 w 11800"/>
                <a:gd name="T21" fmla="*/ 5324 h 53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5" name="Google Shape;639;p47"/>
            <p:cNvSpPr>
              <a:spLocks/>
            </p:cNvSpPr>
            <p:nvPr/>
          </p:nvSpPr>
          <p:spPr bwMode="auto">
            <a:xfrm>
              <a:off x="638811" y="2328004"/>
              <a:ext cx="1183946" cy="523463"/>
            </a:xfrm>
            <a:custGeom>
              <a:avLst/>
              <a:gdLst>
                <a:gd name="T0" fmla="*/ 2147483647 w 26691"/>
                <a:gd name="T1" fmla="*/ 0 h 11801"/>
                <a:gd name="T2" fmla="*/ 2147483647 w 26691"/>
                <a:gd name="T3" fmla="*/ 216796825 h 11801"/>
                <a:gd name="T4" fmla="*/ 212955942 w 26691"/>
                <a:gd name="T5" fmla="*/ 2147483647 h 11801"/>
                <a:gd name="T6" fmla="*/ 735572558 w 26691"/>
                <a:gd name="T7" fmla="*/ 2147483647 h 11801"/>
                <a:gd name="T8" fmla="*/ 2147483647 w 26691"/>
                <a:gd name="T9" fmla="*/ 2147483647 h 11801"/>
                <a:gd name="T10" fmla="*/ 2147483647 w 26691"/>
                <a:gd name="T11" fmla="*/ 2147483647 h 11801"/>
                <a:gd name="T12" fmla="*/ 2147483647 w 26691"/>
                <a:gd name="T13" fmla="*/ 2147483647 h 11801"/>
                <a:gd name="T14" fmla="*/ 2147483647 w 26691"/>
                <a:gd name="T15" fmla="*/ 2147483647 h 11801"/>
                <a:gd name="T16" fmla="*/ 2147483647 w 26691"/>
                <a:gd name="T17" fmla="*/ 2147483647 h 11801"/>
                <a:gd name="T18" fmla="*/ 2147483647 w 26691"/>
                <a:gd name="T19" fmla="*/ 2147483647 h 11801"/>
                <a:gd name="T20" fmla="*/ 2147483647 w 26691"/>
                <a:gd name="T21" fmla="*/ 2147483647 h 11801"/>
                <a:gd name="T22" fmla="*/ 2147483647 w 26691"/>
                <a:gd name="T23" fmla="*/ 2147483647 h 11801"/>
                <a:gd name="T24" fmla="*/ 2147483647 w 26691"/>
                <a:gd name="T25" fmla="*/ 0 h 118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691"/>
                <a:gd name="T40" fmla="*/ 0 h 11801"/>
                <a:gd name="T41" fmla="*/ 26691 w 26691"/>
                <a:gd name="T42" fmla="*/ 11801 h 118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6" name="Google Shape;640;p47"/>
            <p:cNvSpPr>
              <a:spLocks/>
            </p:cNvSpPr>
            <p:nvPr/>
          </p:nvSpPr>
          <p:spPr bwMode="auto">
            <a:xfrm>
              <a:off x="638811" y="2328004"/>
              <a:ext cx="1183946" cy="401923"/>
            </a:xfrm>
            <a:custGeom>
              <a:avLst/>
              <a:gdLst>
                <a:gd name="T0" fmla="*/ 2147483647 w 26691"/>
                <a:gd name="T1" fmla="*/ 0 h 9061"/>
                <a:gd name="T2" fmla="*/ 2147483647 w 26691"/>
                <a:gd name="T3" fmla="*/ 216796223 h 9061"/>
                <a:gd name="T4" fmla="*/ 212955942 w 26691"/>
                <a:gd name="T5" fmla="*/ 2147483647 h 9061"/>
                <a:gd name="T6" fmla="*/ 2147483647 w 26691"/>
                <a:gd name="T7" fmla="*/ 2147483647 h 9061"/>
                <a:gd name="T8" fmla="*/ 2147483647 w 26691"/>
                <a:gd name="T9" fmla="*/ 2147483647 h 9061"/>
                <a:gd name="T10" fmla="*/ 2147483647 w 26691"/>
                <a:gd name="T11" fmla="*/ 2147483647 h 9061"/>
                <a:gd name="T12" fmla="*/ 2147483647 w 26691"/>
                <a:gd name="T13" fmla="*/ 2147483647 h 9061"/>
                <a:gd name="T14" fmla="*/ 2147483647 w 26691"/>
                <a:gd name="T15" fmla="*/ 2147483647 h 9061"/>
                <a:gd name="T16" fmla="*/ 2147483647 w 26691"/>
                <a:gd name="T17" fmla="*/ 2147483647 h 9061"/>
                <a:gd name="T18" fmla="*/ 2147483647 w 26691"/>
                <a:gd name="T19" fmla="*/ 0 h 90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91"/>
                <a:gd name="T31" fmla="*/ 0 h 9061"/>
                <a:gd name="T32" fmla="*/ 26691 w 26691"/>
                <a:gd name="T33" fmla="*/ 9061 h 90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7" name="Google Shape;641;p47"/>
            <p:cNvSpPr>
              <a:spLocks/>
            </p:cNvSpPr>
            <p:nvPr/>
          </p:nvSpPr>
          <p:spPr bwMode="auto">
            <a:xfrm>
              <a:off x="640009" y="2327472"/>
              <a:ext cx="464467" cy="321858"/>
            </a:xfrm>
            <a:custGeom>
              <a:avLst/>
              <a:gdLst>
                <a:gd name="T0" fmla="*/ 2147483647 w 10471"/>
                <a:gd name="T1" fmla="*/ 0 h 7256"/>
                <a:gd name="T2" fmla="*/ 2147483647 w 10471"/>
                <a:gd name="T3" fmla="*/ 263227875 h 7256"/>
                <a:gd name="T4" fmla="*/ 1575611291 w 10471"/>
                <a:gd name="T5" fmla="*/ 472344941 h 7256"/>
                <a:gd name="T6" fmla="*/ 1509806131 w 10471"/>
                <a:gd name="T7" fmla="*/ 549759753 h 7256"/>
                <a:gd name="T8" fmla="*/ 1366583032 w 10471"/>
                <a:gd name="T9" fmla="*/ 472344941 h 7256"/>
                <a:gd name="T10" fmla="*/ 948526515 w 10471"/>
                <a:gd name="T11" fmla="*/ 681373380 h 7256"/>
                <a:gd name="T12" fmla="*/ 843969270 w 10471"/>
                <a:gd name="T13" fmla="*/ 785931248 h 7256"/>
                <a:gd name="T14" fmla="*/ 3840735 w 10471"/>
                <a:gd name="T15" fmla="*/ 2147483647 h 7256"/>
                <a:gd name="T16" fmla="*/ 3840735 w 10471"/>
                <a:gd name="T17" fmla="*/ 2147483647 h 7256"/>
                <a:gd name="T18" fmla="*/ 526543299 w 10471"/>
                <a:gd name="T19" fmla="*/ 2147483647 h 7256"/>
                <a:gd name="T20" fmla="*/ 2147483647 w 10471"/>
                <a:gd name="T21" fmla="*/ 2147483647 h 7256"/>
                <a:gd name="T22" fmla="*/ 2147483647 w 10471"/>
                <a:gd name="T23" fmla="*/ 2147483647 h 7256"/>
                <a:gd name="T24" fmla="*/ 2147483647 w 10471"/>
                <a:gd name="T25" fmla="*/ 2147483647 h 7256"/>
                <a:gd name="T26" fmla="*/ 2147483647 w 10471"/>
                <a:gd name="T27" fmla="*/ 0 h 72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71"/>
                <a:gd name="T43" fmla="*/ 0 h 7256"/>
                <a:gd name="T44" fmla="*/ 10471 w 10471"/>
                <a:gd name="T45" fmla="*/ 7256 h 72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8" name="Google Shape;642;p47"/>
            <p:cNvSpPr>
              <a:spLocks/>
            </p:cNvSpPr>
            <p:nvPr/>
          </p:nvSpPr>
          <p:spPr bwMode="auto">
            <a:xfrm>
              <a:off x="1661484" y="2634875"/>
              <a:ext cx="161284" cy="216598"/>
            </a:xfrm>
            <a:custGeom>
              <a:avLst/>
              <a:gdLst>
                <a:gd name="T0" fmla="*/ 2147483647 w 3636"/>
                <a:gd name="T1" fmla="*/ 0 h 4883"/>
                <a:gd name="T2" fmla="*/ 2147483647 w 3636"/>
                <a:gd name="T3" fmla="*/ 2147483647 h 4883"/>
                <a:gd name="T4" fmla="*/ 3840742 w 3636"/>
                <a:gd name="T5" fmla="*/ 2147483647 h 4883"/>
                <a:gd name="T6" fmla="*/ 2147483647 w 3636"/>
                <a:gd name="T7" fmla="*/ 2147483647 h 4883"/>
                <a:gd name="T8" fmla="*/ 2147483647 w 3636"/>
                <a:gd name="T9" fmla="*/ 2147483647 h 4883"/>
                <a:gd name="T10" fmla="*/ 2147483647 w 3636"/>
                <a:gd name="T11" fmla="*/ 2147483647 h 4883"/>
                <a:gd name="T12" fmla="*/ 2147483647 w 3636"/>
                <a:gd name="T13" fmla="*/ 2147483647 h 4883"/>
                <a:gd name="T14" fmla="*/ 2147483647 w 3636"/>
                <a:gd name="T15" fmla="*/ 2147483647 h 4883"/>
                <a:gd name="T16" fmla="*/ 2147483647 w 3636"/>
                <a:gd name="T17" fmla="*/ 0 h 48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36"/>
                <a:gd name="T28" fmla="*/ 0 h 4883"/>
                <a:gd name="T29" fmla="*/ 3636 w 3636"/>
                <a:gd name="T30" fmla="*/ 4883 h 48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9" name="Google Shape;643;p47"/>
            <p:cNvSpPr>
              <a:spLocks/>
            </p:cNvSpPr>
            <p:nvPr/>
          </p:nvSpPr>
          <p:spPr bwMode="auto">
            <a:xfrm>
              <a:off x="1813321" y="2739205"/>
              <a:ext cx="392032" cy="180712"/>
            </a:xfrm>
            <a:custGeom>
              <a:avLst/>
              <a:gdLst>
                <a:gd name="T0" fmla="*/ 2147483647 w 8838"/>
                <a:gd name="T1" fmla="*/ 0 h 4074"/>
                <a:gd name="T2" fmla="*/ 2147483647 w 8838"/>
                <a:gd name="T3" fmla="*/ 30983462 h 4074"/>
                <a:gd name="T4" fmla="*/ 85182931 w 8838"/>
                <a:gd name="T5" fmla="*/ 2147483647 h 4074"/>
                <a:gd name="T6" fmla="*/ 2147483647 w 8838"/>
                <a:gd name="T7" fmla="*/ 2147483647 h 4074"/>
                <a:gd name="T8" fmla="*/ 2147483647 w 8838"/>
                <a:gd name="T9" fmla="*/ 2147483647 h 4074"/>
                <a:gd name="T10" fmla="*/ 2147483647 w 8838"/>
                <a:gd name="T11" fmla="*/ 0 h 40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38"/>
                <a:gd name="T19" fmla="*/ 0 h 4074"/>
                <a:gd name="T20" fmla="*/ 8838 w 8838"/>
                <a:gd name="T21" fmla="*/ 4074 h 40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0" name="Google Shape;644;p47"/>
            <p:cNvSpPr>
              <a:spLocks/>
            </p:cNvSpPr>
            <p:nvPr/>
          </p:nvSpPr>
          <p:spPr bwMode="auto">
            <a:xfrm>
              <a:off x="1823923" y="2763514"/>
              <a:ext cx="228619" cy="105881"/>
            </a:xfrm>
            <a:custGeom>
              <a:avLst/>
              <a:gdLst>
                <a:gd name="T0" fmla="*/ 2147483647 w 5154"/>
                <a:gd name="T1" fmla="*/ 3840726 h 2387"/>
                <a:gd name="T2" fmla="*/ 2147483647 w 5154"/>
                <a:gd name="T3" fmla="*/ 7767992 h 2387"/>
                <a:gd name="T4" fmla="*/ 0 w 5154"/>
                <a:gd name="T5" fmla="*/ 2147483647 h 2387"/>
                <a:gd name="T6" fmla="*/ 2147483647 w 5154"/>
                <a:gd name="T7" fmla="*/ 2147483647 h 2387"/>
                <a:gd name="T8" fmla="*/ 2147483647 w 5154"/>
                <a:gd name="T9" fmla="*/ 2147483647 h 2387"/>
                <a:gd name="T10" fmla="*/ 2147483647 w 5154"/>
                <a:gd name="T11" fmla="*/ 3840726 h 23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54"/>
                <a:gd name="T19" fmla="*/ 0 h 2387"/>
                <a:gd name="T20" fmla="*/ 5154 w 5154"/>
                <a:gd name="T21" fmla="*/ 2387 h 23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1" name="Google Shape;645;p47"/>
            <p:cNvSpPr>
              <a:spLocks/>
            </p:cNvSpPr>
            <p:nvPr/>
          </p:nvSpPr>
          <p:spPr bwMode="auto">
            <a:xfrm>
              <a:off x="1353462" y="2566474"/>
              <a:ext cx="324919" cy="221654"/>
            </a:xfrm>
            <a:custGeom>
              <a:avLst/>
              <a:gdLst>
                <a:gd name="T0" fmla="*/ 2147483647 w 7325"/>
                <a:gd name="T1" fmla="*/ 0 h 4997"/>
                <a:gd name="T2" fmla="*/ 634943810 w 7325"/>
                <a:gd name="T3" fmla="*/ 2147483647 h 4997"/>
                <a:gd name="T4" fmla="*/ 2147483647 w 7325"/>
                <a:gd name="T5" fmla="*/ 2147483647 h 4997"/>
                <a:gd name="T6" fmla="*/ 2147483647 w 7325"/>
                <a:gd name="T7" fmla="*/ 2147483647 h 4997"/>
                <a:gd name="T8" fmla="*/ 2147483647 w 7325"/>
                <a:gd name="T9" fmla="*/ 2147483647 h 4997"/>
                <a:gd name="T10" fmla="*/ 2147483647 w 7325"/>
                <a:gd name="T11" fmla="*/ 2147483647 h 4997"/>
                <a:gd name="T12" fmla="*/ 2147483647 w 7325"/>
                <a:gd name="T13" fmla="*/ 2147483647 h 4997"/>
                <a:gd name="T14" fmla="*/ 2147483647 w 7325"/>
                <a:gd name="T15" fmla="*/ 2147483647 h 4997"/>
                <a:gd name="T16" fmla="*/ 2147483647 w 7325"/>
                <a:gd name="T17" fmla="*/ 402608141 h 4997"/>
                <a:gd name="T18" fmla="*/ 2147483647 w 7325"/>
                <a:gd name="T19" fmla="*/ 0 h 49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25"/>
                <a:gd name="T31" fmla="*/ 0 h 4997"/>
                <a:gd name="T32" fmla="*/ 7325 w 7325"/>
                <a:gd name="T33" fmla="*/ 4997 h 49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2" name="Google Shape;646;p47"/>
            <p:cNvSpPr>
              <a:spLocks/>
            </p:cNvSpPr>
            <p:nvPr/>
          </p:nvSpPr>
          <p:spPr bwMode="auto">
            <a:xfrm>
              <a:off x="1385977" y="2596372"/>
              <a:ext cx="122737" cy="109652"/>
            </a:xfrm>
            <a:custGeom>
              <a:avLst/>
              <a:gdLst>
                <a:gd name="T0" fmla="*/ 2147483647 w 2767"/>
                <a:gd name="T1" fmla="*/ 0 h 2472"/>
                <a:gd name="T2" fmla="*/ 2147483647 w 2767"/>
                <a:gd name="T3" fmla="*/ 313589603 h 2472"/>
                <a:gd name="T4" fmla="*/ 944596039 w 2767"/>
                <a:gd name="T5" fmla="*/ 2147483647 h 2472"/>
                <a:gd name="T6" fmla="*/ 2147483647 w 2767"/>
                <a:gd name="T7" fmla="*/ 2147483647 h 2472"/>
                <a:gd name="T8" fmla="*/ 2147483647 w 2767"/>
                <a:gd name="T9" fmla="*/ 2147483647 h 2472"/>
                <a:gd name="T10" fmla="*/ 2147483647 w 2767"/>
                <a:gd name="T11" fmla="*/ 2147483647 h 2472"/>
                <a:gd name="T12" fmla="*/ 2147483647 w 2767"/>
                <a:gd name="T13" fmla="*/ 0 h 2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67"/>
                <a:gd name="T22" fmla="*/ 0 h 2472"/>
                <a:gd name="T23" fmla="*/ 2767 w 2767"/>
                <a:gd name="T24" fmla="*/ 2472 h 24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3" name="Google Shape;647;p47"/>
            <p:cNvSpPr>
              <a:spLocks/>
            </p:cNvSpPr>
            <p:nvPr/>
          </p:nvSpPr>
          <p:spPr bwMode="auto">
            <a:xfrm>
              <a:off x="1726468" y="2633633"/>
              <a:ext cx="93905" cy="93905"/>
            </a:xfrm>
            <a:custGeom>
              <a:avLst/>
              <a:gdLst>
                <a:gd name="T0" fmla="*/ 1157565203 w 2117"/>
                <a:gd name="T1" fmla="*/ 3840745 h 2117"/>
                <a:gd name="T2" fmla="*/ 0 w 2117"/>
                <a:gd name="T3" fmla="*/ 2147483647 h 2117"/>
                <a:gd name="T4" fmla="*/ 2147483647 w 2117"/>
                <a:gd name="T5" fmla="*/ 2147483647 h 2117"/>
                <a:gd name="T6" fmla="*/ 2147483647 w 2117"/>
                <a:gd name="T7" fmla="*/ 2147483647 h 2117"/>
                <a:gd name="T8" fmla="*/ 2147483647 w 2117"/>
                <a:gd name="T9" fmla="*/ 2147483647 h 2117"/>
                <a:gd name="T10" fmla="*/ 2147483647 w 2117"/>
                <a:gd name="T11" fmla="*/ 2147483647 h 2117"/>
                <a:gd name="T12" fmla="*/ 1157565203 w 2117"/>
                <a:gd name="T13" fmla="*/ 3840745 h 2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7"/>
                <a:gd name="T22" fmla="*/ 0 h 2117"/>
                <a:gd name="T23" fmla="*/ 2117 w 2117"/>
                <a:gd name="T24" fmla="*/ 2117 h 2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84" name="Google Shape;648;p47"/>
            <p:cNvSpPr>
              <a:spLocks/>
            </p:cNvSpPr>
            <p:nvPr/>
          </p:nvSpPr>
          <p:spPr bwMode="auto">
            <a:xfrm>
              <a:off x="640009" y="2327472"/>
              <a:ext cx="464467" cy="102865"/>
            </a:xfrm>
            <a:custGeom>
              <a:avLst/>
              <a:gdLst>
                <a:gd name="T0" fmla="*/ 2147483647 w 10471"/>
                <a:gd name="T1" fmla="*/ 0 h 2319"/>
                <a:gd name="T2" fmla="*/ 2147483647 w 10471"/>
                <a:gd name="T3" fmla="*/ 263227565 h 2319"/>
                <a:gd name="T4" fmla="*/ 1575611291 w 10471"/>
                <a:gd name="T5" fmla="*/ 472344348 h 2319"/>
                <a:gd name="T6" fmla="*/ 1366583032 w 10471"/>
                <a:gd name="T7" fmla="*/ 576815400 h 2319"/>
                <a:gd name="T8" fmla="*/ 948526515 w 10471"/>
                <a:gd name="T9" fmla="*/ 785930142 h 2319"/>
                <a:gd name="T10" fmla="*/ 843969270 w 10471"/>
                <a:gd name="T11" fmla="*/ 998799123 h 2319"/>
                <a:gd name="T12" fmla="*/ 3840735 w 10471"/>
                <a:gd name="T13" fmla="*/ 2147483647 h 2319"/>
                <a:gd name="T14" fmla="*/ 3840735 w 10471"/>
                <a:gd name="T15" fmla="*/ 2147483647 h 2319"/>
                <a:gd name="T16" fmla="*/ 2147483647 w 10471"/>
                <a:gd name="T17" fmla="*/ 2147483647 h 2319"/>
                <a:gd name="T18" fmla="*/ 2147483647 w 10471"/>
                <a:gd name="T19" fmla="*/ 2147483647 h 2319"/>
                <a:gd name="T20" fmla="*/ 2147483647 w 10471"/>
                <a:gd name="T21" fmla="*/ 0 h 23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1"/>
                <a:gd name="T34" fmla="*/ 0 h 2319"/>
                <a:gd name="T35" fmla="*/ 10471 w 10471"/>
                <a:gd name="T36" fmla="*/ 2319 h 23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39941" name="Google Shape;649;p47"/>
          <p:cNvGrpSpPr>
            <a:grpSpLocks/>
          </p:cNvGrpSpPr>
          <p:nvPr/>
        </p:nvGrpSpPr>
        <p:grpSpPr bwMode="auto">
          <a:xfrm>
            <a:off x="2511425" y="4441825"/>
            <a:ext cx="1630363" cy="303213"/>
            <a:chOff x="3240725" y="4413375"/>
            <a:chExt cx="1269425" cy="235050"/>
          </a:xfrm>
        </p:grpSpPr>
        <p:sp>
          <p:nvSpPr>
            <p:cNvPr id="39963" name="Google Shape;650;p47"/>
            <p:cNvSpPr>
              <a:spLocks/>
            </p:cNvSpPr>
            <p:nvPr/>
          </p:nvSpPr>
          <p:spPr bwMode="auto">
            <a:xfrm>
              <a:off x="3240725" y="4509675"/>
              <a:ext cx="1269425" cy="138750"/>
            </a:xfrm>
            <a:custGeom>
              <a:avLst/>
              <a:gdLst>
                <a:gd name="T0" fmla="*/ 2147483647 w 50777"/>
                <a:gd name="T1" fmla="*/ 390625 h 5550"/>
                <a:gd name="T2" fmla="*/ 2147483647 w 50777"/>
                <a:gd name="T3" fmla="*/ 16015626 h 5550"/>
                <a:gd name="T4" fmla="*/ 74218752 w 50777"/>
                <a:gd name="T5" fmla="*/ 1711326598 h 5550"/>
                <a:gd name="T6" fmla="*/ 390625 w 50777"/>
                <a:gd name="T7" fmla="*/ 1965624108 h 5550"/>
                <a:gd name="T8" fmla="*/ 2147483647 w 50777"/>
                <a:gd name="T9" fmla="*/ 1024218440 h 5550"/>
                <a:gd name="T10" fmla="*/ 2147483647 w 50777"/>
                <a:gd name="T11" fmla="*/ 1033202436 h 5550"/>
                <a:gd name="T12" fmla="*/ 2147483647 w 50777"/>
                <a:gd name="T13" fmla="*/ 1583983043 h 5550"/>
                <a:gd name="T14" fmla="*/ 2147483647 w 50777"/>
                <a:gd name="T15" fmla="*/ 2039451282 h 5550"/>
                <a:gd name="T16" fmla="*/ 2147483647 w 50777"/>
                <a:gd name="T17" fmla="*/ 2147483647 h 5550"/>
                <a:gd name="T18" fmla="*/ 2147483647 w 50777"/>
                <a:gd name="T19" fmla="*/ 2147483647 h 5550"/>
                <a:gd name="T20" fmla="*/ 2147483647 w 50777"/>
                <a:gd name="T21" fmla="*/ 2071483271 h 5550"/>
                <a:gd name="T22" fmla="*/ 2147483647 w 50777"/>
                <a:gd name="T23" fmla="*/ 1668749413 h 5550"/>
                <a:gd name="T24" fmla="*/ 2147483647 w 50777"/>
                <a:gd name="T25" fmla="*/ 1071874423 h 5550"/>
                <a:gd name="T26" fmla="*/ 2147483647 w 50777"/>
                <a:gd name="T27" fmla="*/ 1085936818 h 5550"/>
                <a:gd name="T28" fmla="*/ 2147483647 w 50777"/>
                <a:gd name="T29" fmla="*/ 2124217652 h 5550"/>
                <a:gd name="T30" fmla="*/ 2147483647 w 50777"/>
                <a:gd name="T31" fmla="*/ 1912499327 h 5550"/>
                <a:gd name="T32" fmla="*/ 2147483647 w 50777"/>
                <a:gd name="T33" fmla="*/ 337499981 h 5550"/>
                <a:gd name="T34" fmla="*/ 2147483647 w 50777"/>
                <a:gd name="T35" fmla="*/ 1085936818 h 5550"/>
                <a:gd name="T36" fmla="*/ 2147483647 w 50777"/>
                <a:gd name="T37" fmla="*/ 1107421610 h 5550"/>
                <a:gd name="T38" fmla="*/ 2147483647 w 50777"/>
                <a:gd name="T39" fmla="*/ 390625 h 55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777"/>
                <a:gd name="T61" fmla="*/ 0 h 5550"/>
                <a:gd name="T62" fmla="*/ 50777 w 50777"/>
                <a:gd name="T63" fmla="*/ 5550 h 55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777" h="5550" extrusionOk="0">
                  <a:moveTo>
                    <a:pt x="12136" y="1"/>
                  </a:moveTo>
                  <a:cubicBezTo>
                    <a:pt x="11725" y="1"/>
                    <a:pt x="11314" y="13"/>
                    <a:pt x="10904" y="41"/>
                  </a:cubicBezTo>
                  <a:cubicBezTo>
                    <a:pt x="4367" y="421"/>
                    <a:pt x="950" y="3241"/>
                    <a:pt x="190" y="4381"/>
                  </a:cubicBezTo>
                  <a:lnTo>
                    <a:pt x="1" y="5032"/>
                  </a:lnTo>
                  <a:cubicBezTo>
                    <a:pt x="1" y="5032"/>
                    <a:pt x="4918" y="2622"/>
                    <a:pt x="10625" y="2622"/>
                  </a:cubicBezTo>
                  <a:cubicBezTo>
                    <a:pt x="10942" y="2622"/>
                    <a:pt x="11261" y="2629"/>
                    <a:pt x="11582" y="2645"/>
                  </a:cubicBezTo>
                  <a:cubicBezTo>
                    <a:pt x="16166" y="2889"/>
                    <a:pt x="19475" y="3431"/>
                    <a:pt x="21510" y="4055"/>
                  </a:cubicBezTo>
                  <a:cubicBezTo>
                    <a:pt x="22595" y="4381"/>
                    <a:pt x="23815" y="4842"/>
                    <a:pt x="24195" y="5221"/>
                  </a:cubicBezTo>
                  <a:cubicBezTo>
                    <a:pt x="24358" y="5411"/>
                    <a:pt x="24602" y="5466"/>
                    <a:pt x="24982" y="5520"/>
                  </a:cubicBezTo>
                  <a:cubicBezTo>
                    <a:pt x="25096" y="5541"/>
                    <a:pt x="25197" y="5549"/>
                    <a:pt x="25287" y="5549"/>
                  </a:cubicBezTo>
                  <a:cubicBezTo>
                    <a:pt x="25669" y="5549"/>
                    <a:pt x="25854" y="5391"/>
                    <a:pt x="25985" y="5303"/>
                  </a:cubicBezTo>
                  <a:cubicBezTo>
                    <a:pt x="26663" y="4815"/>
                    <a:pt x="27450" y="4489"/>
                    <a:pt x="28128" y="4272"/>
                  </a:cubicBezTo>
                  <a:cubicBezTo>
                    <a:pt x="29954" y="3639"/>
                    <a:pt x="32851" y="2744"/>
                    <a:pt x="36604" y="2744"/>
                  </a:cubicBezTo>
                  <a:cubicBezTo>
                    <a:pt x="37031" y="2744"/>
                    <a:pt x="37470" y="2755"/>
                    <a:pt x="37920" y="2780"/>
                  </a:cubicBezTo>
                  <a:cubicBezTo>
                    <a:pt x="44375" y="3160"/>
                    <a:pt x="50641" y="5438"/>
                    <a:pt x="50641" y="5438"/>
                  </a:cubicBezTo>
                  <a:lnTo>
                    <a:pt x="50776" y="4896"/>
                  </a:lnTo>
                  <a:cubicBezTo>
                    <a:pt x="50776" y="4896"/>
                    <a:pt x="46082" y="864"/>
                    <a:pt x="36965" y="864"/>
                  </a:cubicBezTo>
                  <a:cubicBezTo>
                    <a:pt x="33704" y="864"/>
                    <a:pt x="29877" y="1380"/>
                    <a:pt x="25497" y="2780"/>
                  </a:cubicBezTo>
                  <a:lnTo>
                    <a:pt x="24168" y="2835"/>
                  </a:lnTo>
                  <a:cubicBezTo>
                    <a:pt x="24168" y="2835"/>
                    <a:pt x="18238" y="1"/>
                    <a:pt x="12136" y="1"/>
                  </a:cubicBezTo>
                  <a:close/>
                </a:path>
              </a:pathLst>
            </a:custGeom>
            <a:solidFill>
              <a:srgbClr val="3D6CB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4" name="Google Shape;651;p47"/>
            <p:cNvSpPr>
              <a:spLocks/>
            </p:cNvSpPr>
            <p:nvPr/>
          </p:nvSpPr>
          <p:spPr bwMode="auto">
            <a:xfrm>
              <a:off x="3244800" y="4413375"/>
              <a:ext cx="1265350" cy="218025"/>
            </a:xfrm>
            <a:custGeom>
              <a:avLst/>
              <a:gdLst>
                <a:gd name="T0" fmla="*/ 169531198 w 50614"/>
                <a:gd name="T1" fmla="*/ 832031027 h 8721"/>
                <a:gd name="T2" fmla="*/ 2147483647 w 50614"/>
                <a:gd name="T3" fmla="*/ 270312379 h 8721"/>
                <a:gd name="T4" fmla="*/ 2147483647 w 50614"/>
                <a:gd name="T5" fmla="*/ 249218588 h 8721"/>
                <a:gd name="T6" fmla="*/ 2147483647 w 50614"/>
                <a:gd name="T7" fmla="*/ 641405913 h 8721"/>
                <a:gd name="T8" fmla="*/ 2147483647 w 50614"/>
                <a:gd name="T9" fmla="*/ 283202973 h 8721"/>
                <a:gd name="T10" fmla="*/ 116796814 w 50614"/>
                <a:gd name="T11" fmla="*/ 1382811781 h 8721"/>
                <a:gd name="T12" fmla="*/ 2147483647 w 50614"/>
                <a:gd name="T13" fmla="*/ 418749712 h 8721"/>
                <a:gd name="T14" fmla="*/ 2147483647 w 50614"/>
                <a:gd name="T15" fmla="*/ 1117967899 h 8721"/>
                <a:gd name="T16" fmla="*/ 2147483647 w 50614"/>
                <a:gd name="T17" fmla="*/ 672655899 h 8721"/>
                <a:gd name="T18" fmla="*/ 105859317 w 50614"/>
                <a:gd name="T19" fmla="*/ 1700780838 h 8721"/>
                <a:gd name="T20" fmla="*/ 74218752 w 50614"/>
                <a:gd name="T21" fmla="*/ 2114060653 h 8721"/>
                <a:gd name="T22" fmla="*/ 53125009 w 50614"/>
                <a:gd name="T23" fmla="*/ 2147483647 h 8721"/>
                <a:gd name="T24" fmla="*/ 21484375 w 50614"/>
                <a:gd name="T25" fmla="*/ 2147483647 h 8721"/>
                <a:gd name="T26" fmla="*/ 2147483647 w 50614"/>
                <a:gd name="T27" fmla="*/ 2050388682 h 8721"/>
                <a:gd name="T28" fmla="*/ 2147483647 w 50614"/>
                <a:gd name="T29" fmla="*/ 2147483647 h 8721"/>
                <a:gd name="T30" fmla="*/ 2147483647 w 50614"/>
                <a:gd name="T31" fmla="*/ 2103513458 h 8721"/>
                <a:gd name="T32" fmla="*/ 2147483647 w 50614"/>
                <a:gd name="T33" fmla="*/ 2147483647 h 8721"/>
                <a:gd name="T34" fmla="*/ 2147483647 w 50614"/>
                <a:gd name="T35" fmla="*/ 2147483647 h 8721"/>
                <a:gd name="T36" fmla="*/ 2147483647 w 50614"/>
                <a:gd name="T37" fmla="*/ 2147483647 h 8721"/>
                <a:gd name="T38" fmla="*/ 2147483647 w 50614"/>
                <a:gd name="T39" fmla="*/ 1880857558 h 8721"/>
                <a:gd name="T40" fmla="*/ 2147483647 w 50614"/>
                <a:gd name="T41" fmla="*/ 1933982334 h 8721"/>
                <a:gd name="T42" fmla="*/ 2147483647 w 50614"/>
                <a:gd name="T43" fmla="*/ 457031195 h 8721"/>
                <a:gd name="T44" fmla="*/ 2147483647 w 50614"/>
                <a:gd name="T45" fmla="*/ 874218408 h 8721"/>
                <a:gd name="T46" fmla="*/ 2147483647 w 50614"/>
                <a:gd name="T47" fmla="*/ 1627733271 h 8721"/>
                <a:gd name="T48" fmla="*/ 2147483647 w 50614"/>
                <a:gd name="T49" fmla="*/ 704687084 h 8721"/>
                <a:gd name="T50" fmla="*/ 2147483647 w 50614"/>
                <a:gd name="T51" fmla="*/ 282812373 h 8721"/>
                <a:gd name="T52" fmla="*/ 2147483647 w 50614"/>
                <a:gd name="T53" fmla="*/ 235937394 h 8721"/>
                <a:gd name="T54" fmla="*/ 2147483647 w 50614"/>
                <a:gd name="T55" fmla="*/ 1192187066 h 8721"/>
                <a:gd name="T56" fmla="*/ 2147483647 w 50614"/>
                <a:gd name="T57" fmla="*/ 1107421504 h 8721"/>
                <a:gd name="T58" fmla="*/ 2147483647 w 50614"/>
                <a:gd name="T59" fmla="*/ 51953114 h 8721"/>
                <a:gd name="T60" fmla="*/ 2147483647 w 50614"/>
                <a:gd name="T61" fmla="*/ 2147483647 h 8721"/>
                <a:gd name="T62" fmla="*/ 2147483647 w 50614"/>
                <a:gd name="T63" fmla="*/ 736718270 h 8721"/>
                <a:gd name="T64" fmla="*/ 2147483647 w 50614"/>
                <a:gd name="T65" fmla="*/ 390625 h 87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614"/>
                <a:gd name="T100" fmla="*/ 0 h 8721"/>
                <a:gd name="T101" fmla="*/ 50614 w 50614"/>
                <a:gd name="T102" fmla="*/ 8721 h 87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614" h="8721" extrusionOk="0">
                  <a:moveTo>
                    <a:pt x="8832" y="1"/>
                  </a:moveTo>
                  <a:cubicBezTo>
                    <a:pt x="5904" y="1"/>
                    <a:pt x="3008" y="574"/>
                    <a:pt x="434" y="2130"/>
                  </a:cubicBezTo>
                  <a:cubicBezTo>
                    <a:pt x="407" y="2157"/>
                    <a:pt x="434" y="2184"/>
                    <a:pt x="461" y="2184"/>
                  </a:cubicBezTo>
                  <a:cubicBezTo>
                    <a:pt x="2441" y="1560"/>
                    <a:pt x="3716" y="1018"/>
                    <a:pt x="5805" y="692"/>
                  </a:cubicBezTo>
                  <a:cubicBezTo>
                    <a:pt x="6909" y="532"/>
                    <a:pt x="8021" y="450"/>
                    <a:pt x="9141" y="450"/>
                  </a:cubicBezTo>
                  <a:cubicBezTo>
                    <a:pt x="10111" y="450"/>
                    <a:pt x="11088" y="512"/>
                    <a:pt x="12070" y="638"/>
                  </a:cubicBezTo>
                  <a:cubicBezTo>
                    <a:pt x="13616" y="828"/>
                    <a:pt x="15190" y="1180"/>
                    <a:pt x="16654" y="1723"/>
                  </a:cubicBezTo>
                  <a:cubicBezTo>
                    <a:pt x="16546" y="1696"/>
                    <a:pt x="16464" y="1696"/>
                    <a:pt x="16410" y="1642"/>
                  </a:cubicBezTo>
                  <a:cubicBezTo>
                    <a:pt x="14674" y="1153"/>
                    <a:pt x="12884" y="801"/>
                    <a:pt x="11094" y="746"/>
                  </a:cubicBezTo>
                  <a:cubicBezTo>
                    <a:pt x="10816" y="732"/>
                    <a:pt x="10535" y="725"/>
                    <a:pt x="10251" y="725"/>
                  </a:cubicBezTo>
                  <a:cubicBezTo>
                    <a:pt x="6861" y="725"/>
                    <a:pt x="3150" y="1759"/>
                    <a:pt x="271" y="3486"/>
                  </a:cubicBezTo>
                  <a:cubicBezTo>
                    <a:pt x="244" y="3486"/>
                    <a:pt x="271" y="3540"/>
                    <a:pt x="299" y="3540"/>
                  </a:cubicBezTo>
                  <a:cubicBezTo>
                    <a:pt x="3537" y="2386"/>
                    <a:pt x="6775" y="1045"/>
                    <a:pt x="10206" y="1045"/>
                  </a:cubicBezTo>
                  <a:cubicBezTo>
                    <a:pt x="10483" y="1045"/>
                    <a:pt x="10761" y="1054"/>
                    <a:pt x="11040" y="1072"/>
                  </a:cubicBezTo>
                  <a:cubicBezTo>
                    <a:pt x="12640" y="1180"/>
                    <a:pt x="14267" y="1479"/>
                    <a:pt x="15841" y="1913"/>
                  </a:cubicBezTo>
                  <a:cubicBezTo>
                    <a:pt x="16790" y="2157"/>
                    <a:pt x="17658" y="2510"/>
                    <a:pt x="18553" y="2862"/>
                  </a:cubicBezTo>
                  <a:cubicBezTo>
                    <a:pt x="18689" y="2916"/>
                    <a:pt x="18824" y="2971"/>
                    <a:pt x="18960" y="3052"/>
                  </a:cubicBezTo>
                  <a:cubicBezTo>
                    <a:pt x="16997" y="2309"/>
                    <a:pt x="14515" y="1722"/>
                    <a:pt x="11742" y="1722"/>
                  </a:cubicBezTo>
                  <a:cubicBezTo>
                    <a:pt x="11680" y="1722"/>
                    <a:pt x="11617" y="1722"/>
                    <a:pt x="11555" y="1723"/>
                  </a:cubicBezTo>
                  <a:cubicBezTo>
                    <a:pt x="4042" y="1831"/>
                    <a:pt x="271" y="4354"/>
                    <a:pt x="271" y="4354"/>
                  </a:cubicBezTo>
                  <a:lnTo>
                    <a:pt x="244" y="4924"/>
                  </a:lnTo>
                  <a:lnTo>
                    <a:pt x="190" y="5412"/>
                  </a:lnTo>
                  <a:lnTo>
                    <a:pt x="163" y="5873"/>
                  </a:lnTo>
                  <a:lnTo>
                    <a:pt x="136" y="6415"/>
                  </a:lnTo>
                  <a:lnTo>
                    <a:pt x="109" y="6985"/>
                  </a:lnTo>
                  <a:lnTo>
                    <a:pt x="55" y="7365"/>
                  </a:lnTo>
                  <a:lnTo>
                    <a:pt x="0" y="8206"/>
                  </a:lnTo>
                  <a:cubicBezTo>
                    <a:pt x="0" y="8206"/>
                    <a:pt x="4340" y="5249"/>
                    <a:pt x="10443" y="5249"/>
                  </a:cubicBezTo>
                  <a:cubicBezTo>
                    <a:pt x="16546" y="5249"/>
                    <a:pt x="22242" y="7175"/>
                    <a:pt x="23761" y="8531"/>
                  </a:cubicBezTo>
                  <a:cubicBezTo>
                    <a:pt x="25632" y="8531"/>
                    <a:pt x="25931" y="8667"/>
                    <a:pt x="25931" y="8667"/>
                  </a:cubicBezTo>
                  <a:cubicBezTo>
                    <a:pt x="25931" y="8667"/>
                    <a:pt x="29847" y="5197"/>
                    <a:pt x="36851" y="5197"/>
                  </a:cubicBezTo>
                  <a:cubicBezTo>
                    <a:pt x="37753" y="5197"/>
                    <a:pt x="38707" y="5255"/>
                    <a:pt x="39710" y="5385"/>
                  </a:cubicBezTo>
                  <a:cubicBezTo>
                    <a:pt x="48471" y="6551"/>
                    <a:pt x="50613" y="8721"/>
                    <a:pt x="50613" y="8721"/>
                  </a:cubicBezTo>
                  <a:lnTo>
                    <a:pt x="50478" y="7907"/>
                  </a:lnTo>
                  <a:lnTo>
                    <a:pt x="50424" y="7446"/>
                  </a:lnTo>
                  <a:lnTo>
                    <a:pt x="50315" y="6768"/>
                  </a:lnTo>
                  <a:lnTo>
                    <a:pt x="50288" y="6470"/>
                  </a:lnTo>
                  <a:lnTo>
                    <a:pt x="50234" y="6144"/>
                  </a:lnTo>
                  <a:lnTo>
                    <a:pt x="50179" y="5520"/>
                  </a:lnTo>
                  <a:lnTo>
                    <a:pt x="50071" y="4815"/>
                  </a:lnTo>
                  <a:cubicBezTo>
                    <a:pt x="50071" y="4815"/>
                    <a:pt x="45291" y="1925"/>
                    <a:pt x="38525" y="1925"/>
                  </a:cubicBezTo>
                  <a:cubicBezTo>
                    <a:pt x="35073" y="1925"/>
                    <a:pt x="31103" y="2678"/>
                    <a:pt x="26989" y="4951"/>
                  </a:cubicBezTo>
                  <a:cubicBezTo>
                    <a:pt x="29701" y="3188"/>
                    <a:pt x="32603" y="1831"/>
                    <a:pt x="35912" y="1343"/>
                  </a:cubicBezTo>
                  <a:cubicBezTo>
                    <a:pt x="36803" y="1226"/>
                    <a:pt x="37689" y="1170"/>
                    <a:pt x="38572" y="1170"/>
                  </a:cubicBezTo>
                  <a:cubicBezTo>
                    <a:pt x="39732" y="1170"/>
                    <a:pt x="40887" y="1267"/>
                    <a:pt x="42042" y="1452"/>
                  </a:cubicBezTo>
                  <a:cubicBezTo>
                    <a:pt x="43127" y="1614"/>
                    <a:pt x="44185" y="1886"/>
                    <a:pt x="45189" y="2238"/>
                  </a:cubicBezTo>
                  <a:cubicBezTo>
                    <a:pt x="46111" y="2537"/>
                    <a:pt x="48715" y="3920"/>
                    <a:pt x="49664" y="4164"/>
                  </a:cubicBezTo>
                  <a:cubicBezTo>
                    <a:pt x="49676" y="4166"/>
                    <a:pt x="49688" y="4167"/>
                    <a:pt x="49699" y="4167"/>
                  </a:cubicBezTo>
                  <a:cubicBezTo>
                    <a:pt x="49838" y="4167"/>
                    <a:pt x="49900" y="4020"/>
                    <a:pt x="49800" y="3920"/>
                  </a:cubicBezTo>
                  <a:cubicBezTo>
                    <a:pt x="48986" y="3323"/>
                    <a:pt x="46219" y="2103"/>
                    <a:pt x="45216" y="1804"/>
                  </a:cubicBezTo>
                  <a:cubicBezTo>
                    <a:pt x="44212" y="1452"/>
                    <a:pt x="43181" y="1180"/>
                    <a:pt x="42151" y="1018"/>
                  </a:cubicBezTo>
                  <a:cubicBezTo>
                    <a:pt x="41078" y="810"/>
                    <a:pt x="39994" y="724"/>
                    <a:pt x="38906" y="724"/>
                  </a:cubicBezTo>
                  <a:cubicBezTo>
                    <a:pt x="38289" y="724"/>
                    <a:pt x="37670" y="752"/>
                    <a:pt x="37051" y="801"/>
                  </a:cubicBezTo>
                  <a:cubicBezTo>
                    <a:pt x="38022" y="671"/>
                    <a:pt x="38999" y="604"/>
                    <a:pt x="39974" y="604"/>
                  </a:cubicBezTo>
                  <a:cubicBezTo>
                    <a:pt x="41041" y="604"/>
                    <a:pt x="42105" y="685"/>
                    <a:pt x="43154" y="855"/>
                  </a:cubicBezTo>
                  <a:cubicBezTo>
                    <a:pt x="45162" y="1126"/>
                    <a:pt x="47765" y="1804"/>
                    <a:pt x="49393" y="3052"/>
                  </a:cubicBezTo>
                  <a:cubicBezTo>
                    <a:pt x="49416" y="3066"/>
                    <a:pt x="49439" y="3072"/>
                    <a:pt x="49462" y="3072"/>
                  </a:cubicBezTo>
                  <a:cubicBezTo>
                    <a:pt x="49575" y="3072"/>
                    <a:pt x="49668" y="2925"/>
                    <a:pt x="49556" y="2835"/>
                  </a:cubicBezTo>
                  <a:cubicBezTo>
                    <a:pt x="47901" y="1614"/>
                    <a:pt x="45677" y="801"/>
                    <a:pt x="43697" y="475"/>
                  </a:cubicBezTo>
                  <a:cubicBezTo>
                    <a:pt x="42421" y="250"/>
                    <a:pt x="41129" y="133"/>
                    <a:pt x="39829" y="133"/>
                  </a:cubicBezTo>
                  <a:cubicBezTo>
                    <a:pt x="38780" y="133"/>
                    <a:pt x="37726" y="209"/>
                    <a:pt x="36672" y="367"/>
                  </a:cubicBezTo>
                  <a:cubicBezTo>
                    <a:pt x="32739" y="936"/>
                    <a:pt x="28399" y="2672"/>
                    <a:pt x="25551" y="5574"/>
                  </a:cubicBezTo>
                  <a:lnTo>
                    <a:pt x="23652" y="5493"/>
                  </a:lnTo>
                  <a:cubicBezTo>
                    <a:pt x="23652" y="5493"/>
                    <a:pt x="20859" y="2971"/>
                    <a:pt x="18173" y="1886"/>
                  </a:cubicBezTo>
                  <a:cubicBezTo>
                    <a:pt x="16193" y="1072"/>
                    <a:pt x="14105" y="475"/>
                    <a:pt x="11989" y="204"/>
                  </a:cubicBezTo>
                  <a:cubicBezTo>
                    <a:pt x="10942" y="75"/>
                    <a:pt x="9885" y="1"/>
                    <a:pt x="883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5" name="Google Shape;652;p47"/>
            <p:cNvSpPr>
              <a:spLocks/>
            </p:cNvSpPr>
            <p:nvPr/>
          </p:nvSpPr>
          <p:spPr bwMode="auto">
            <a:xfrm>
              <a:off x="3837450" y="4550700"/>
              <a:ext cx="55625" cy="80700"/>
            </a:xfrm>
            <a:custGeom>
              <a:avLst/>
              <a:gdLst>
                <a:gd name="T0" fmla="*/ 390625 w 2225"/>
                <a:gd name="T1" fmla="*/ 0 h 3228"/>
                <a:gd name="T2" fmla="*/ 21484372 w 2225"/>
                <a:gd name="T3" fmla="*/ 1186718441 h 3228"/>
                <a:gd name="T4" fmla="*/ 869140019 w 2225"/>
                <a:gd name="T5" fmla="*/ 1260936819 h 3228"/>
                <a:gd name="T6" fmla="*/ 720702684 w 2225"/>
                <a:gd name="T7" fmla="*/ 42578125 h 3228"/>
                <a:gd name="T8" fmla="*/ 390625 w 2225"/>
                <a:gd name="T9" fmla="*/ 0 h 3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"/>
                <a:gd name="T16" fmla="*/ 0 h 3228"/>
                <a:gd name="T17" fmla="*/ 2225 w 2225"/>
                <a:gd name="T18" fmla="*/ 3228 h 3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" h="3228" extrusionOk="0">
                  <a:moveTo>
                    <a:pt x="1" y="0"/>
                  </a:moveTo>
                  <a:lnTo>
                    <a:pt x="55" y="3038"/>
                  </a:lnTo>
                  <a:lnTo>
                    <a:pt x="2225" y="3228"/>
                  </a:lnTo>
                  <a:lnTo>
                    <a:pt x="1845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6" name="Google Shape;653;p47"/>
            <p:cNvSpPr>
              <a:spLocks/>
            </p:cNvSpPr>
            <p:nvPr/>
          </p:nvSpPr>
          <p:spPr bwMode="auto">
            <a:xfrm>
              <a:off x="3876775" y="4511350"/>
              <a:ext cx="139050" cy="67175"/>
            </a:xfrm>
            <a:custGeom>
              <a:avLst/>
              <a:gdLst>
                <a:gd name="T0" fmla="*/ 2147483647 w 5562"/>
                <a:gd name="T1" fmla="*/ 390625 h 2687"/>
                <a:gd name="T2" fmla="*/ 390625 w 5562"/>
                <a:gd name="T3" fmla="*/ 1049218419 h 2687"/>
                <a:gd name="T4" fmla="*/ 2147483647 w 5562"/>
                <a:gd name="T5" fmla="*/ 390625 h 2687"/>
                <a:gd name="T6" fmla="*/ 0 60000 65536"/>
                <a:gd name="T7" fmla="*/ 0 60000 65536"/>
                <a:gd name="T8" fmla="*/ 0 60000 65536"/>
                <a:gd name="T9" fmla="*/ 0 w 5562"/>
                <a:gd name="T10" fmla="*/ 0 h 2687"/>
                <a:gd name="T11" fmla="*/ 5562 w 5562"/>
                <a:gd name="T12" fmla="*/ 2687 h 26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62" h="2687" extrusionOk="0">
                  <a:moveTo>
                    <a:pt x="5561" y="1"/>
                  </a:moveTo>
                  <a:cubicBezTo>
                    <a:pt x="2767" y="462"/>
                    <a:pt x="1" y="2686"/>
                    <a:pt x="1" y="2686"/>
                  </a:cubicBezTo>
                  <a:cubicBezTo>
                    <a:pt x="1" y="2686"/>
                    <a:pt x="3310" y="1059"/>
                    <a:pt x="5561" y="1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7" name="Google Shape;654;p47"/>
            <p:cNvSpPr>
              <a:spLocks/>
            </p:cNvSpPr>
            <p:nvPr/>
          </p:nvSpPr>
          <p:spPr bwMode="auto">
            <a:xfrm>
              <a:off x="3881525" y="4555425"/>
              <a:ext cx="83425" cy="39375"/>
            </a:xfrm>
            <a:custGeom>
              <a:avLst/>
              <a:gdLst>
                <a:gd name="T0" fmla="*/ 1303515219 w 3337"/>
                <a:gd name="T1" fmla="*/ 390625 h 1575"/>
                <a:gd name="T2" fmla="*/ 390625 w 3337"/>
                <a:gd name="T3" fmla="*/ 614843609 h 1575"/>
                <a:gd name="T4" fmla="*/ 1303515219 w 3337"/>
                <a:gd name="T5" fmla="*/ 390625 h 1575"/>
                <a:gd name="T6" fmla="*/ 0 60000 65536"/>
                <a:gd name="T7" fmla="*/ 0 60000 65536"/>
                <a:gd name="T8" fmla="*/ 0 60000 65536"/>
                <a:gd name="T9" fmla="*/ 0 w 3337"/>
                <a:gd name="T10" fmla="*/ 0 h 1575"/>
                <a:gd name="T11" fmla="*/ 3337 w 3337"/>
                <a:gd name="T12" fmla="*/ 1575 h 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7" h="1575" extrusionOk="0">
                  <a:moveTo>
                    <a:pt x="3337" y="1"/>
                  </a:moveTo>
                  <a:cubicBezTo>
                    <a:pt x="1547" y="381"/>
                    <a:pt x="1" y="1574"/>
                    <a:pt x="1" y="1574"/>
                  </a:cubicBezTo>
                  <a:cubicBezTo>
                    <a:pt x="1" y="1574"/>
                    <a:pt x="1492" y="1086"/>
                    <a:pt x="3337" y="1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8" name="Google Shape;655;p47"/>
            <p:cNvSpPr>
              <a:spLocks/>
            </p:cNvSpPr>
            <p:nvPr/>
          </p:nvSpPr>
          <p:spPr bwMode="auto">
            <a:xfrm>
              <a:off x="3883550" y="4585275"/>
              <a:ext cx="52925" cy="22400"/>
            </a:xfrm>
            <a:custGeom>
              <a:avLst/>
              <a:gdLst>
                <a:gd name="T0" fmla="*/ 826952619 w 2117"/>
                <a:gd name="T1" fmla="*/ 0 h 896"/>
                <a:gd name="T2" fmla="*/ 390625 w 2117"/>
                <a:gd name="T3" fmla="*/ 350000005 h 896"/>
                <a:gd name="T4" fmla="*/ 826952619 w 2117"/>
                <a:gd name="T5" fmla="*/ 0 h 896"/>
                <a:gd name="T6" fmla="*/ 0 60000 65536"/>
                <a:gd name="T7" fmla="*/ 0 60000 65536"/>
                <a:gd name="T8" fmla="*/ 0 60000 65536"/>
                <a:gd name="T9" fmla="*/ 0 w 2117"/>
                <a:gd name="T10" fmla="*/ 0 h 896"/>
                <a:gd name="T11" fmla="*/ 2117 w 2117"/>
                <a:gd name="T12" fmla="*/ 896 h 8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7" h="896" extrusionOk="0">
                  <a:moveTo>
                    <a:pt x="2117" y="0"/>
                  </a:moveTo>
                  <a:cubicBezTo>
                    <a:pt x="923" y="299"/>
                    <a:pt x="1" y="896"/>
                    <a:pt x="1" y="896"/>
                  </a:cubicBezTo>
                  <a:cubicBezTo>
                    <a:pt x="1" y="896"/>
                    <a:pt x="1194" y="570"/>
                    <a:pt x="2117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9" name="Google Shape;656;p47"/>
            <p:cNvSpPr>
              <a:spLocks/>
            </p:cNvSpPr>
            <p:nvPr/>
          </p:nvSpPr>
          <p:spPr bwMode="auto">
            <a:xfrm>
              <a:off x="4307375" y="4493725"/>
              <a:ext cx="194625" cy="71900"/>
            </a:xfrm>
            <a:custGeom>
              <a:avLst/>
              <a:gdLst>
                <a:gd name="T0" fmla="*/ 0 w 7785"/>
                <a:gd name="T1" fmla="*/ 390625 h 2876"/>
                <a:gd name="T2" fmla="*/ 0 w 7785"/>
                <a:gd name="T3" fmla="*/ 390625 h 2876"/>
                <a:gd name="T4" fmla="*/ 794922001 w 7785"/>
                <a:gd name="T5" fmla="*/ 201562482 h 2876"/>
                <a:gd name="T6" fmla="*/ 2147483647 w 7785"/>
                <a:gd name="T7" fmla="*/ 1123436819 h 2876"/>
                <a:gd name="T8" fmla="*/ 2147483647 w 7785"/>
                <a:gd name="T9" fmla="*/ 890233698 h 2876"/>
                <a:gd name="T10" fmla="*/ 0 w 7785"/>
                <a:gd name="T11" fmla="*/ 390625 h 28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5"/>
                <a:gd name="T19" fmla="*/ 0 h 2876"/>
                <a:gd name="T20" fmla="*/ 7785 w 7785"/>
                <a:gd name="T21" fmla="*/ 2876 h 28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5" h="2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9" y="28"/>
                    <a:pt x="787" y="136"/>
                    <a:pt x="2035" y="516"/>
                  </a:cubicBezTo>
                  <a:cubicBezTo>
                    <a:pt x="4584" y="1248"/>
                    <a:pt x="6646" y="2306"/>
                    <a:pt x="7785" y="2876"/>
                  </a:cubicBezTo>
                  <a:lnTo>
                    <a:pt x="7676" y="2279"/>
                  </a:lnTo>
                  <a:cubicBezTo>
                    <a:pt x="5669" y="1248"/>
                    <a:pt x="1872" y="136"/>
                    <a:pt x="0" y="1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0" name="Google Shape;657;p47"/>
            <p:cNvSpPr>
              <a:spLocks/>
            </p:cNvSpPr>
            <p:nvPr/>
          </p:nvSpPr>
          <p:spPr bwMode="auto">
            <a:xfrm>
              <a:off x="3250900" y="4497800"/>
              <a:ext cx="105125" cy="52925"/>
            </a:xfrm>
            <a:custGeom>
              <a:avLst/>
              <a:gdLst>
                <a:gd name="T0" fmla="*/ 1642576437 w 4205"/>
                <a:gd name="T1" fmla="*/ 0 h 2117"/>
                <a:gd name="T2" fmla="*/ 10546873 w 4205"/>
                <a:gd name="T3" fmla="*/ 625390312 h 2117"/>
                <a:gd name="T4" fmla="*/ 0 w 4205"/>
                <a:gd name="T5" fmla="*/ 826562219 h 2117"/>
                <a:gd name="T6" fmla="*/ 1642576437 w 4205"/>
                <a:gd name="T7" fmla="*/ 0 h 2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5"/>
                <a:gd name="T13" fmla="*/ 0 h 2117"/>
                <a:gd name="T14" fmla="*/ 4205 w 4205"/>
                <a:gd name="T15" fmla="*/ 2117 h 2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5" h="2117" extrusionOk="0">
                  <a:moveTo>
                    <a:pt x="4205" y="0"/>
                  </a:moveTo>
                  <a:cubicBezTo>
                    <a:pt x="2713" y="407"/>
                    <a:pt x="868" y="1221"/>
                    <a:pt x="27" y="1601"/>
                  </a:cubicBezTo>
                  <a:lnTo>
                    <a:pt x="0" y="211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1" name="Google Shape;658;p47"/>
            <p:cNvSpPr>
              <a:spLocks/>
            </p:cNvSpPr>
            <p:nvPr/>
          </p:nvSpPr>
          <p:spPr bwMode="auto">
            <a:xfrm>
              <a:off x="3248850" y="4506625"/>
              <a:ext cx="196000" cy="68500"/>
            </a:xfrm>
            <a:custGeom>
              <a:avLst/>
              <a:gdLst>
                <a:gd name="T0" fmla="*/ 2147483647 w 7840"/>
                <a:gd name="T1" fmla="*/ 0 h 2740"/>
                <a:gd name="T2" fmla="*/ 2147483647 w 7840"/>
                <a:gd name="T3" fmla="*/ 0 h 2740"/>
                <a:gd name="T4" fmla="*/ 10937500 w 7840"/>
                <a:gd name="T5" fmla="*/ 858202494 h 2740"/>
                <a:gd name="T6" fmla="*/ 390625 w 7840"/>
                <a:gd name="T7" fmla="*/ 1070312019 h 2740"/>
                <a:gd name="T8" fmla="*/ 2147483647 w 7840"/>
                <a:gd name="T9" fmla="*/ 0 h 2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40"/>
                <a:gd name="T16" fmla="*/ 0 h 2740"/>
                <a:gd name="T17" fmla="*/ 7840 w 7840"/>
                <a:gd name="T18" fmla="*/ 2740 h 2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40" h="2740" extrusionOk="0">
                  <a:moveTo>
                    <a:pt x="7840" y="0"/>
                  </a:moveTo>
                  <a:lnTo>
                    <a:pt x="7840" y="0"/>
                  </a:lnTo>
                  <a:cubicBezTo>
                    <a:pt x="4070" y="298"/>
                    <a:pt x="1222" y="1600"/>
                    <a:pt x="28" y="2197"/>
                  </a:cubicBezTo>
                  <a:lnTo>
                    <a:pt x="1" y="2740"/>
                  </a:lnTo>
                  <a:cubicBezTo>
                    <a:pt x="1737" y="1790"/>
                    <a:pt x="4585" y="678"/>
                    <a:pt x="7840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72" name="Google Shape;659;p47"/>
            <p:cNvSpPr>
              <a:spLocks/>
            </p:cNvSpPr>
            <p:nvPr/>
          </p:nvSpPr>
          <p:spPr bwMode="auto">
            <a:xfrm>
              <a:off x="3720150" y="4490350"/>
              <a:ext cx="125450" cy="78000"/>
            </a:xfrm>
            <a:custGeom>
              <a:avLst/>
              <a:gdLst>
                <a:gd name="T0" fmla="*/ 0 w 5018"/>
                <a:gd name="T1" fmla="*/ 0 h 3120"/>
                <a:gd name="T2" fmla="*/ 0 w 5018"/>
                <a:gd name="T3" fmla="*/ 0 h 3120"/>
                <a:gd name="T4" fmla="*/ 1960155237 w 5018"/>
                <a:gd name="T5" fmla="*/ 1218359219 h 3120"/>
                <a:gd name="T6" fmla="*/ 0 w 5018"/>
                <a:gd name="T7" fmla="*/ 0 h 3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8"/>
                <a:gd name="T13" fmla="*/ 0 h 3120"/>
                <a:gd name="T14" fmla="*/ 5018 w 5018"/>
                <a:gd name="T15" fmla="*/ 3120 h 3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8" h="31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68" y="1736"/>
                    <a:pt x="5018" y="3119"/>
                  </a:cubicBezTo>
                  <a:cubicBezTo>
                    <a:pt x="1574" y="5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FE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39942" name="Google Shape;660;p47"/>
          <p:cNvGrpSpPr>
            <a:grpSpLocks/>
          </p:cNvGrpSpPr>
          <p:nvPr/>
        </p:nvGrpSpPr>
        <p:grpSpPr bwMode="auto">
          <a:xfrm>
            <a:off x="7265988" y="3452813"/>
            <a:ext cx="1035050" cy="1274762"/>
            <a:chOff x="5344175" y="1320925"/>
            <a:chExt cx="872750" cy="1074800"/>
          </a:xfrm>
        </p:grpSpPr>
        <p:sp>
          <p:nvSpPr>
            <p:cNvPr id="39947" name="Google Shape;661;p47"/>
            <p:cNvSpPr>
              <a:spLocks/>
            </p:cNvSpPr>
            <p:nvPr/>
          </p:nvSpPr>
          <p:spPr bwMode="auto">
            <a:xfrm>
              <a:off x="5737475" y="1493850"/>
              <a:ext cx="431300" cy="395350"/>
            </a:xfrm>
            <a:custGeom>
              <a:avLst/>
              <a:gdLst>
                <a:gd name="T0" fmla="*/ 858593611 w 17252"/>
                <a:gd name="T1" fmla="*/ 0 h 15814"/>
                <a:gd name="T2" fmla="*/ 390625 w 17252"/>
                <a:gd name="T3" fmla="*/ 942968967 h 15814"/>
                <a:gd name="T4" fmla="*/ 2013278288 w 17252"/>
                <a:gd name="T5" fmla="*/ 2147483647 h 15814"/>
                <a:gd name="T6" fmla="*/ 2147483647 w 17252"/>
                <a:gd name="T7" fmla="*/ 2147483647 h 15814"/>
                <a:gd name="T8" fmla="*/ 2147483647 w 17252"/>
                <a:gd name="T9" fmla="*/ 2147483647 h 15814"/>
                <a:gd name="T10" fmla="*/ 2147483647 w 17252"/>
                <a:gd name="T11" fmla="*/ 2147483647 h 15814"/>
                <a:gd name="T12" fmla="*/ 2147483647 w 17252"/>
                <a:gd name="T13" fmla="*/ 2147483647 h 15814"/>
                <a:gd name="T14" fmla="*/ 2147483647 w 17252"/>
                <a:gd name="T15" fmla="*/ 1430468847 h 15814"/>
                <a:gd name="T16" fmla="*/ 858593611 w 17252"/>
                <a:gd name="T17" fmla="*/ 0 h 15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52"/>
                <a:gd name="T28" fmla="*/ 0 h 15814"/>
                <a:gd name="T29" fmla="*/ 17252 w 17252"/>
                <a:gd name="T30" fmla="*/ 15814 h 158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52" h="15814" extrusionOk="0">
                  <a:moveTo>
                    <a:pt x="2198" y="0"/>
                  </a:moveTo>
                  <a:lnTo>
                    <a:pt x="1" y="2414"/>
                  </a:lnTo>
                  <a:lnTo>
                    <a:pt x="5154" y="7025"/>
                  </a:lnTo>
                  <a:lnTo>
                    <a:pt x="11555" y="12802"/>
                  </a:lnTo>
                  <a:lnTo>
                    <a:pt x="14892" y="15813"/>
                  </a:lnTo>
                  <a:lnTo>
                    <a:pt x="17251" y="13481"/>
                  </a:lnTo>
                  <a:lnTo>
                    <a:pt x="13725" y="10307"/>
                  </a:lnTo>
                  <a:lnTo>
                    <a:pt x="6266" y="3662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48" name="Google Shape;662;p47"/>
            <p:cNvSpPr>
              <a:spLocks/>
            </p:cNvSpPr>
            <p:nvPr/>
          </p:nvSpPr>
          <p:spPr bwMode="auto">
            <a:xfrm>
              <a:off x="5768675" y="1841700"/>
              <a:ext cx="409600" cy="427900"/>
            </a:xfrm>
            <a:custGeom>
              <a:avLst/>
              <a:gdLst>
                <a:gd name="T0" fmla="*/ 2147483647 w 16384"/>
                <a:gd name="T1" fmla="*/ 390625 h 17116"/>
                <a:gd name="T2" fmla="*/ 0 w 16384"/>
                <a:gd name="T3" fmla="*/ 2147483647 h 17116"/>
                <a:gd name="T4" fmla="*/ 1080858285 w 16384"/>
                <a:gd name="T5" fmla="*/ 2147483647 h 17116"/>
                <a:gd name="T6" fmla="*/ 2147483647 w 16384"/>
                <a:gd name="T7" fmla="*/ 741796661 h 17116"/>
                <a:gd name="T8" fmla="*/ 2147483647 w 16384"/>
                <a:gd name="T9" fmla="*/ 390625 h 17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84"/>
                <a:gd name="T16" fmla="*/ 0 h 17116"/>
                <a:gd name="T17" fmla="*/ 16384 w 16384"/>
                <a:gd name="T18" fmla="*/ 17116 h 17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84" h="17116" extrusionOk="0">
                  <a:moveTo>
                    <a:pt x="13752" y="1"/>
                  </a:moveTo>
                  <a:lnTo>
                    <a:pt x="0" y="15298"/>
                  </a:lnTo>
                  <a:lnTo>
                    <a:pt x="2767" y="17116"/>
                  </a:lnTo>
                  <a:lnTo>
                    <a:pt x="16383" y="1899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49" name="Google Shape;663;p47"/>
            <p:cNvSpPr>
              <a:spLocks/>
            </p:cNvSpPr>
            <p:nvPr/>
          </p:nvSpPr>
          <p:spPr bwMode="auto">
            <a:xfrm>
              <a:off x="5737475" y="1493850"/>
              <a:ext cx="156675" cy="175650"/>
            </a:xfrm>
            <a:custGeom>
              <a:avLst/>
              <a:gdLst>
                <a:gd name="T0" fmla="*/ 858593732 w 6267"/>
                <a:gd name="T1" fmla="*/ 0 h 7026"/>
                <a:gd name="T2" fmla="*/ 390625 w 6267"/>
                <a:gd name="T3" fmla="*/ 932421741 h 7026"/>
                <a:gd name="T4" fmla="*/ 2013280173 w 6267"/>
                <a:gd name="T5" fmla="*/ 2147483647 h 7026"/>
                <a:gd name="T6" fmla="*/ 2147483647 w 6267"/>
                <a:gd name="T7" fmla="*/ 1419920805 h 7026"/>
                <a:gd name="T8" fmla="*/ 858593732 w 6267"/>
                <a:gd name="T9" fmla="*/ 0 h 7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67"/>
                <a:gd name="T16" fmla="*/ 0 h 7026"/>
                <a:gd name="T17" fmla="*/ 6267 w 6267"/>
                <a:gd name="T18" fmla="*/ 7026 h 7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67" h="7026" extrusionOk="0">
                  <a:moveTo>
                    <a:pt x="2198" y="0"/>
                  </a:moveTo>
                  <a:lnTo>
                    <a:pt x="1" y="2387"/>
                  </a:lnTo>
                  <a:lnTo>
                    <a:pt x="5154" y="7025"/>
                  </a:lnTo>
                  <a:cubicBezTo>
                    <a:pt x="5642" y="5967"/>
                    <a:pt x="6049" y="4828"/>
                    <a:pt x="6266" y="3635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0" name="Google Shape;664;p47"/>
            <p:cNvSpPr>
              <a:spLocks/>
            </p:cNvSpPr>
            <p:nvPr/>
          </p:nvSpPr>
          <p:spPr bwMode="auto">
            <a:xfrm>
              <a:off x="6026350" y="1751525"/>
              <a:ext cx="142425" cy="137675"/>
            </a:xfrm>
            <a:custGeom>
              <a:avLst/>
              <a:gdLst>
                <a:gd name="T0" fmla="*/ 847656109 w 5697"/>
                <a:gd name="T1" fmla="*/ 0 h 5507"/>
                <a:gd name="T2" fmla="*/ 0 w 5697"/>
                <a:gd name="T3" fmla="*/ 974608854 h 5507"/>
                <a:gd name="T4" fmla="*/ 1314062349 w 5697"/>
                <a:gd name="T5" fmla="*/ 2147483647 h 5507"/>
                <a:gd name="T6" fmla="*/ 2147483647 w 5697"/>
                <a:gd name="T7" fmla="*/ 1239843160 h 5507"/>
                <a:gd name="T8" fmla="*/ 847656109 w 5697"/>
                <a:gd name="T9" fmla="*/ 0 h 5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97"/>
                <a:gd name="T16" fmla="*/ 0 h 5507"/>
                <a:gd name="T17" fmla="*/ 5697 w 5697"/>
                <a:gd name="T18" fmla="*/ 5507 h 5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97" h="5507" extrusionOk="0">
                  <a:moveTo>
                    <a:pt x="2170" y="0"/>
                  </a:moveTo>
                  <a:cubicBezTo>
                    <a:pt x="1194" y="543"/>
                    <a:pt x="407" y="1438"/>
                    <a:pt x="0" y="2495"/>
                  </a:cubicBezTo>
                  <a:lnTo>
                    <a:pt x="3364" y="5506"/>
                  </a:lnTo>
                  <a:lnTo>
                    <a:pt x="5696" y="3174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1" name="Google Shape;665;p47"/>
            <p:cNvSpPr>
              <a:spLocks/>
            </p:cNvSpPr>
            <p:nvPr/>
          </p:nvSpPr>
          <p:spPr bwMode="auto">
            <a:xfrm>
              <a:off x="5772050" y="1320925"/>
              <a:ext cx="124125" cy="122075"/>
            </a:xfrm>
            <a:custGeom>
              <a:avLst/>
              <a:gdLst>
                <a:gd name="T0" fmla="*/ 604296762 w 4965"/>
                <a:gd name="T1" fmla="*/ 0 h 4883"/>
                <a:gd name="T2" fmla="*/ 390625 w 4965"/>
                <a:gd name="T3" fmla="*/ 413281135 h 4883"/>
                <a:gd name="T4" fmla="*/ 1409374246 w 4965"/>
                <a:gd name="T5" fmla="*/ 1907420837 h 4883"/>
                <a:gd name="T6" fmla="*/ 1875780862 w 4965"/>
                <a:gd name="T7" fmla="*/ 1260936696 h 4883"/>
                <a:gd name="T8" fmla="*/ 604296762 w 4965"/>
                <a:gd name="T9" fmla="*/ 0 h 4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5"/>
                <a:gd name="T16" fmla="*/ 0 h 4883"/>
                <a:gd name="T17" fmla="*/ 4965 w 4965"/>
                <a:gd name="T18" fmla="*/ 4883 h 4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5" h="4883" extrusionOk="0">
                  <a:moveTo>
                    <a:pt x="1547" y="0"/>
                  </a:moveTo>
                  <a:cubicBezTo>
                    <a:pt x="1140" y="0"/>
                    <a:pt x="1" y="1058"/>
                    <a:pt x="1" y="1058"/>
                  </a:cubicBezTo>
                  <a:lnTo>
                    <a:pt x="3608" y="4883"/>
                  </a:lnTo>
                  <a:cubicBezTo>
                    <a:pt x="3608" y="4883"/>
                    <a:pt x="4965" y="3662"/>
                    <a:pt x="4802" y="3228"/>
                  </a:cubicBezTo>
                  <a:cubicBezTo>
                    <a:pt x="4612" y="2794"/>
                    <a:pt x="1981" y="0"/>
                    <a:pt x="1547" y="0"/>
                  </a:cubicBez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2" name="Google Shape;666;p47"/>
            <p:cNvSpPr>
              <a:spLocks/>
            </p:cNvSpPr>
            <p:nvPr/>
          </p:nvSpPr>
          <p:spPr bwMode="auto">
            <a:xfrm>
              <a:off x="5375375" y="1323625"/>
              <a:ext cx="515375" cy="521500"/>
            </a:xfrm>
            <a:custGeom>
              <a:avLst/>
              <a:gdLst>
                <a:gd name="T0" fmla="*/ 2147483647 w 20615"/>
                <a:gd name="T1" fmla="*/ 390625 h 20860"/>
                <a:gd name="T2" fmla="*/ 2147483647 w 20615"/>
                <a:gd name="T3" fmla="*/ 974999235 h 20860"/>
                <a:gd name="T4" fmla="*/ 2147483647 w 20615"/>
                <a:gd name="T5" fmla="*/ 968359237 h 20860"/>
                <a:gd name="T6" fmla="*/ 0 w 20615"/>
                <a:gd name="T7" fmla="*/ 2147483647 h 20860"/>
                <a:gd name="T8" fmla="*/ 2147483647 w 20615"/>
                <a:gd name="T9" fmla="*/ 2147483647 h 20860"/>
                <a:gd name="T10" fmla="*/ 2147483647 w 20615"/>
                <a:gd name="T11" fmla="*/ 2147483647 h 20860"/>
                <a:gd name="T12" fmla="*/ 2147483647 w 20615"/>
                <a:gd name="T13" fmla="*/ 2147483647 h 20860"/>
                <a:gd name="T14" fmla="*/ 2147483647 w 20615"/>
                <a:gd name="T15" fmla="*/ 1822656117 h 20860"/>
                <a:gd name="T16" fmla="*/ 2147483647 w 20615"/>
                <a:gd name="T17" fmla="*/ 1123436779 h 20860"/>
                <a:gd name="T18" fmla="*/ 2147483647 w 20615"/>
                <a:gd name="T19" fmla="*/ 390625 h 208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615"/>
                <a:gd name="T31" fmla="*/ 0 h 20860"/>
                <a:gd name="T32" fmla="*/ 20615 w 20615"/>
                <a:gd name="T33" fmla="*/ 20860 h 208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615" h="20860" extrusionOk="0">
                  <a:moveTo>
                    <a:pt x="15949" y="1"/>
                  </a:moveTo>
                  <a:lnTo>
                    <a:pt x="13481" y="2496"/>
                  </a:lnTo>
                  <a:cubicBezTo>
                    <a:pt x="13481" y="2496"/>
                    <a:pt x="13337" y="2479"/>
                    <a:pt x="13068" y="2479"/>
                  </a:cubicBezTo>
                  <a:cubicBezTo>
                    <a:pt x="11566" y="2479"/>
                    <a:pt x="6163" y="3025"/>
                    <a:pt x="0" y="10200"/>
                  </a:cubicBezTo>
                  <a:cubicBezTo>
                    <a:pt x="3906" y="14078"/>
                    <a:pt x="6483" y="16655"/>
                    <a:pt x="8138" y="18282"/>
                  </a:cubicBezTo>
                  <a:cubicBezTo>
                    <a:pt x="10145" y="20208"/>
                    <a:pt x="10823" y="20859"/>
                    <a:pt x="10823" y="20859"/>
                  </a:cubicBezTo>
                  <a:cubicBezTo>
                    <a:pt x="10823" y="20859"/>
                    <a:pt x="18770" y="14648"/>
                    <a:pt x="18418" y="6809"/>
                  </a:cubicBezTo>
                  <a:lnTo>
                    <a:pt x="20615" y="4666"/>
                  </a:lnTo>
                  <a:lnTo>
                    <a:pt x="18824" y="2876"/>
                  </a:lnTo>
                  <a:lnTo>
                    <a:pt x="15949" y="1"/>
                  </a:ln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3" name="Google Shape;667;p47"/>
            <p:cNvSpPr>
              <a:spLocks/>
            </p:cNvSpPr>
            <p:nvPr/>
          </p:nvSpPr>
          <p:spPr bwMode="auto">
            <a:xfrm>
              <a:off x="5711025" y="1323625"/>
              <a:ext cx="179725" cy="170250"/>
            </a:xfrm>
            <a:custGeom>
              <a:avLst/>
              <a:gdLst>
                <a:gd name="T0" fmla="*/ 975000135 w 7189"/>
                <a:gd name="T1" fmla="*/ 390625 h 6810"/>
                <a:gd name="T2" fmla="*/ 390625 w 7189"/>
                <a:gd name="T3" fmla="*/ 985546517 h 6810"/>
                <a:gd name="T4" fmla="*/ 1165624883 w 7189"/>
                <a:gd name="T5" fmla="*/ 2002733026 h 6810"/>
                <a:gd name="T6" fmla="*/ 1939062673 w 7189"/>
                <a:gd name="T7" fmla="*/ 2147483647 h 6810"/>
                <a:gd name="T8" fmla="*/ 2147483647 w 7189"/>
                <a:gd name="T9" fmla="*/ 1833201874 h 6810"/>
                <a:gd name="T10" fmla="*/ 2098046630 w 7189"/>
                <a:gd name="T11" fmla="*/ 1123436878 h 6810"/>
                <a:gd name="T12" fmla="*/ 975000135 w 7189"/>
                <a:gd name="T13" fmla="*/ 390625 h 6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89"/>
                <a:gd name="T22" fmla="*/ 0 h 6810"/>
                <a:gd name="T23" fmla="*/ 7189 w 7189"/>
                <a:gd name="T24" fmla="*/ 6810 h 68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89" h="6810" extrusionOk="0">
                  <a:moveTo>
                    <a:pt x="2496" y="1"/>
                  </a:moveTo>
                  <a:lnTo>
                    <a:pt x="1" y="2523"/>
                  </a:lnTo>
                  <a:lnTo>
                    <a:pt x="2984" y="5127"/>
                  </a:lnTo>
                  <a:lnTo>
                    <a:pt x="4964" y="6809"/>
                  </a:lnTo>
                  <a:lnTo>
                    <a:pt x="7189" y="4693"/>
                  </a:lnTo>
                  <a:lnTo>
                    <a:pt x="5371" y="2876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4" name="Google Shape;668;p47"/>
            <p:cNvSpPr>
              <a:spLocks/>
            </p:cNvSpPr>
            <p:nvPr/>
          </p:nvSpPr>
          <p:spPr bwMode="auto">
            <a:xfrm>
              <a:off x="5578125" y="1451800"/>
              <a:ext cx="266525" cy="393325"/>
            </a:xfrm>
            <a:custGeom>
              <a:avLst/>
              <a:gdLst>
                <a:gd name="T0" fmla="*/ 2147483647 w 10661"/>
                <a:gd name="T1" fmla="*/ 0 h 15733"/>
                <a:gd name="T2" fmla="*/ 390625 w 10661"/>
                <a:gd name="T3" fmla="*/ 2147483647 h 15733"/>
                <a:gd name="T4" fmla="*/ 1049218416 w 10661"/>
                <a:gd name="T5" fmla="*/ 2147483647 h 15733"/>
                <a:gd name="T6" fmla="*/ 2147483647 w 10661"/>
                <a:gd name="T7" fmla="*/ 657031237 h 15733"/>
                <a:gd name="T8" fmla="*/ 2147483647 w 10661"/>
                <a:gd name="T9" fmla="*/ 0 h 15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61"/>
                <a:gd name="T16" fmla="*/ 0 h 15733"/>
                <a:gd name="T17" fmla="*/ 10661 w 10661"/>
                <a:gd name="T18" fmla="*/ 15733 h 15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61" h="15733" extrusionOk="0">
                  <a:moveTo>
                    <a:pt x="8300" y="0"/>
                  </a:moveTo>
                  <a:cubicBezTo>
                    <a:pt x="8219" y="380"/>
                    <a:pt x="5859" y="8138"/>
                    <a:pt x="1" y="13155"/>
                  </a:cubicBezTo>
                  <a:cubicBezTo>
                    <a:pt x="2008" y="15081"/>
                    <a:pt x="2686" y="15732"/>
                    <a:pt x="2686" y="15732"/>
                  </a:cubicBezTo>
                  <a:cubicBezTo>
                    <a:pt x="2686" y="15732"/>
                    <a:pt x="10660" y="9521"/>
                    <a:pt x="10280" y="1682"/>
                  </a:cubicBezTo>
                  <a:lnTo>
                    <a:pt x="8300" y="0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5" name="Google Shape;669;p47"/>
            <p:cNvSpPr>
              <a:spLocks/>
            </p:cNvSpPr>
            <p:nvPr/>
          </p:nvSpPr>
          <p:spPr bwMode="auto">
            <a:xfrm>
              <a:off x="5785625" y="1396875"/>
              <a:ext cx="105125" cy="97000"/>
            </a:xfrm>
            <a:custGeom>
              <a:avLst/>
              <a:gdLst>
                <a:gd name="T0" fmla="*/ 932421567 w 4205"/>
                <a:gd name="T1" fmla="*/ 0 h 3880"/>
                <a:gd name="T2" fmla="*/ 0 w 4205"/>
                <a:gd name="T3" fmla="*/ 858203384 h 3880"/>
                <a:gd name="T4" fmla="*/ 773437041 w 4205"/>
                <a:gd name="T5" fmla="*/ 1515233619 h 3880"/>
                <a:gd name="T6" fmla="*/ 1642576437 w 4205"/>
                <a:gd name="T7" fmla="*/ 688672027 h 3880"/>
                <a:gd name="T8" fmla="*/ 932421567 w 4205"/>
                <a:gd name="T9" fmla="*/ 0 h 3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5"/>
                <a:gd name="T16" fmla="*/ 0 h 3880"/>
                <a:gd name="T17" fmla="*/ 4205 w 4205"/>
                <a:gd name="T18" fmla="*/ 3880 h 3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5" h="3880" extrusionOk="0">
                  <a:moveTo>
                    <a:pt x="2387" y="0"/>
                  </a:moveTo>
                  <a:lnTo>
                    <a:pt x="0" y="2197"/>
                  </a:lnTo>
                  <a:lnTo>
                    <a:pt x="1980" y="3879"/>
                  </a:lnTo>
                  <a:lnTo>
                    <a:pt x="4205" y="17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222E3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6" name="Google Shape;670;p47"/>
            <p:cNvSpPr>
              <a:spLocks/>
            </p:cNvSpPr>
            <p:nvPr/>
          </p:nvSpPr>
          <p:spPr bwMode="auto">
            <a:xfrm>
              <a:off x="5420800" y="1411100"/>
              <a:ext cx="314675" cy="221100"/>
            </a:xfrm>
            <a:custGeom>
              <a:avLst/>
              <a:gdLst>
                <a:gd name="T0" fmla="*/ 2147483647 w 12587"/>
                <a:gd name="T1" fmla="*/ 390625 h 8844"/>
                <a:gd name="T2" fmla="*/ 390625 w 12587"/>
                <a:gd name="T3" fmla="*/ 2147483647 h 8844"/>
                <a:gd name="T4" fmla="*/ 890234524 w 12587"/>
                <a:gd name="T5" fmla="*/ 2147483647 h 8844"/>
                <a:gd name="T6" fmla="*/ 2147483647 w 12587"/>
                <a:gd name="T7" fmla="*/ 1610936488 h 8844"/>
                <a:gd name="T8" fmla="*/ 2147483647 w 12587"/>
                <a:gd name="T9" fmla="*/ 360546741 h 8844"/>
                <a:gd name="T10" fmla="*/ 2147483647 w 12587"/>
                <a:gd name="T11" fmla="*/ 390625 h 8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87"/>
                <a:gd name="T19" fmla="*/ 0 h 8844"/>
                <a:gd name="T20" fmla="*/ 12587 w 12587"/>
                <a:gd name="T21" fmla="*/ 8844 h 88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87" h="8844" extrusionOk="0">
                  <a:moveTo>
                    <a:pt x="11583" y="1"/>
                  </a:moveTo>
                  <a:cubicBezTo>
                    <a:pt x="11583" y="1"/>
                    <a:pt x="5154" y="679"/>
                    <a:pt x="1" y="6673"/>
                  </a:cubicBezTo>
                  <a:cubicBezTo>
                    <a:pt x="1520" y="8084"/>
                    <a:pt x="2279" y="8843"/>
                    <a:pt x="2279" y="8843"/>
                  </a:cubicBezTo>
                  <a:cubicBezTo>
                    <a:pt x="2279" y="8843"/>
                    <a:pt x="4069" y="6538"/>
                    <a:pt x="7297" y="4124"/>
                  </a:cubicBezTo>
                  <a:cubicBezTo>
                    <a:pt x="10552" y="1737"/>
                    <a:pt x="12586" y="923"/>
                    <a:pt x="12586" y="923"/>
                  </a:cubicBezTo>
                  <a:lnTo>
                    <a:pt x="11583" y="1"/>
                  </a:lnTo>
                  <a:close/>
                </a:path>
              </a:pathLst>
            </a:custGeom>
            <a:solidFill>
              <a:srgbClr val="3D4F6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7" name="Google Shape;671;p47"/>
            <p:cNvSpPr>
              <a:spLocks/>
            </p:cNvSpPr>
            <p:nvPr/>
          </p:nvSpPr>
          <p:spPr bwMode="auto">
            <a:xfrm>
              <a:off x="5344175" y="1562600"/>
              <a:ext cx="309250" cy="297150"/>
            </a:xfrm>
            <a:custGeom>
              <a:avLst/>
              <a:gdLst>
                <a:gd name="T0" fmla="*/ 380468580 w 12370"/>
                <a:gd name="T1" fmla="*/ 390625 h 11886"/>
                <a:gd name="T2" fmla="*/ 212109233 w 12370"/>
                <a:gd name="T3" fmla="*/ 48828121 h 11886"/>
                <a:gd name="T4" fmla="*/ 159375000 w 12370"/>
                <a:gd name="T5" fmla="*/ 91406245 h 11886"/>
                <a:gd name="T6" fmla="*/ 116796813 w 12370"/>
                <a:gd name="T7" fmla="*/ 515234031 h 11886"/>
                <a:gd name="T8" fmla="*/ 2147483647 w 12370"/>
                <a:gd name="T9" fmla="*/ 2147483647 h 11886"/>
                <a:gd name="T10" fmla="*/ 2147483647 w 12370"/>
                <a:gd name="T11" fmla="*/ 2147483647 h 11886"/>
                <a:gd name="T12" fmla="*/ 2147483647 w 12370"/>
                <a:gd name="T13" fmla="*/ 2147483647 h 11886"/>
                <a:gd name="T14" fmla="*/ 2147483647 w 12370"/>
                <a:gd name="T15" fmla="*/ 2147483647 h 11886"/>
                <a:gd name="T16" fmla="*/ 583202816 w 12370"/>
                <a:gd name="T17" fmla="*/ 80859348 h 11886"/>
                <a:gd name="T18" fmla="*/ 380468580 w 12370"/>
                <a:gd name="T19" fmla="*/ 390625 h 11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70"/>
                <a:gd name="T31" fmla="*/ 0 h 11886"/>
                <a:gd name="T32" fmla="*/ 12370 w 12370"/>
                <a:gd name="T33" fmla="*/ 11886 h 118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70" h="11886" extrusionOk="0">
                  <a:moveTo>
                    <a:pt x="974" y="1"/>
                  </a:moveTo>
                  <a:cubicBezTo>
                    <a:pt x="825" y="1"/>
                    <a:pt x="674" y="42"/>
                    <a:pt x="543" y="125"/>
                  </a:cubicBezTo>
                  <a:lnTo>
                    <a:pt x="408" y="234"/>
                  </a:lnTo>
                  <a:cubicBezTo>
                    <a:pt x="28" y="505"/>
                    <a:pt x="1" y="1047"/>
                    <a:pt x="299" y="1319"/>
                  </a:cubicBezTo>
                  <a:lnTo>
                    <a:pt x="11013" y="11653"/>
                  </a:lnTo>
                  <a:cubicBezTo>
                    <a:pt x="11162" y="11802"/>
                    <a:pt x="11368" y="11885"/>
                    <a:pt x="11574" y="11885"/>
                  </a:cubicBezTo>
                  <a:cubicBezTo>
                    <a:pt x="11742" y="11885"/>
                    <a:pt x="11909" y="11829"/>
                    <a:pt x="12044" y="11707"/>
                  </a:cubicBezTo>
                  <a:cubicBezTo>
                    <a:pt x="12369" y="11436"/>
                    <a:pt x="12369" y="10920"/>
                    <a:pt x="12071" y="10622"/>
                  </a:cubicBezTo>
                  <a:lnTo>
                    <a:pt x="1493" y="207"/>
                  </a:lnTo>
                  <a:cubicBezTo>
                    <a:pt x="1355" y="69"/>
                    <a:pt x="1166" y="1"/>
                    <a:pt x="974" y="1"/>
                  </a:cubicBezTo>
                  <a:close/>
                </a:path>
              </a:pathLst>
            </a:custGeom>
            <a:solidFill>
              <a:srgbClr val="3D4F6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8" name="Google Shape;672;p47"/>
            <p:cNvSpPr>
              <a:spLocks/>
            </p:cNvSpPr>
            <p:nvPr/>
          </p:nvSpPr>
          <p:spPr bwMode="auto">
            <a:xfrm>
              <a:off x="6062975" y="1782025"/>
              <a:ext cx="153950" cy="154625"/>
            </a:xfrm>
            <a:custGeom>
              <a:avLst/>
              <a:gdLst>
                <a:gd name="T0" fmla="*/ 1207812017 w 6158"/>
                <a:gd name="T1" fmla="*/ 390625 h 6185"/>
                <a:gd name="T2" fmla="*/ 0 w 6158"/>
                <a:gd name="T3" fmla="*/ 1208202418 h 6185"/>
                <a:gd name="T4" fmla="*/ 1207812017 w 6158"/>
                <a:gd name="T5" fmla="*/ 2147483647 h 6185"/>
                <a:gd name="T6" fmla="*/ 2147483647 w 6158"/>
                <a:gd name="T7" fmla="*/ 1208202418 h 6185"/>
                <a:gd name="T8" fmla="*/ 1207812017 w 6158"/>
                <a:gd name="T9" fmla="*/ 390625 h 6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8"/>
                <a:gd name="T16" fmla="*/ 0 h 6185"/>
                <a:gd name="T17" fmla="*/ 6158 w 6158"/>
                <a:gd name="T18" fmla="*/ 6185 h 6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8" h="6185" extrusionOk="0">
                  <a:moveTo>
                    <a:pt x="3092" y="1"/>
                  </a:moveTo>
                  <a:cubicBezTo>
                    <a:pt x="1383" y="1"/>
                    <a:pt x="0" y="1384"/>
                    <a:pt x="0" y="3093"/>
                  </a:cubicBezTo>
                  <a:cubicBezTo>
                    <a:pt x="0" y="4802"/>
                    <a:pt x="1383" y="6185"/>
                    <a:pt x="3092" y="6185"/>
                  </a:cubicBezTo>
                  <a:cubicBezTo>
                    <a:pt x="4801" y="6185"/>
                    <a:pt x="6157" y="4802"/>
                    <a:pt x="6157" y="3093"/>
                  </a:cubicBezTo>
                  <a:cubicBezTo>
                    <a:pt x="6157" y="1384"/>
                    <a:pt x="4801" y="1"/>
                    <a:pt x="3092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59" name="Google Shape;673;p47"/>
            <p:cNvSpPr>
              <a:spLocks/>
            </p:cNvSpPr>
            <p:nvPr/>
          </p:nvSpPr>
          <p:spPr bwMode="auto">
            <a:xfrm>
              <a:off x="6100250" y="1819325"/>
              <a:ext cx="79375" cy="80050"/>
            </a:xfrm>
            <a:custGeom>
              <a:avLst/>
              <a:gdLst>
                <a:gd name="T0" fmla="*/ 625390408 w 3175"/>
                <a:gd name="T1" fmla="*/ 0 h 3202"/>
                <a:gd name="T2" fmla="*/ 390625 w 3175"/>
                <a:gd name="T3" fmla="*/ 625390409 h 3202"/>
                <a:gd name="T4" fmla="*/ 625390408 w 3175"/>
                <a:gd name="T5" fmla="*/ 1250390419 h 3202"/>
                <a:gd name="T6" fmla="*/ 1239843219 w 3175"/>
                <a:gd name="T7" fmla="*/ 625390409 h 3202"/>
                <a:gd name="T8" fmla="*/ 625390408 w 3175"/>
                <a:gd name="T9" fmla="*/ 0 h 3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5"/>
                <a:gd name="T16" fmla="*/ 0 h 3202"/>
                <a:gd name="T17" fmla="*/ 3175 w 3175"/>
                <a:gd name="T18" fmla="*/ 3202 h 3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5" h="3202" extrusionOk="0">
                  <a:moveTo>
                    <a:pt x="1601" y="0"/>
                  </a:moveTo>
                  <a:cubicBezTo>
                    <a:pt x="706" y="0"/>
                    <a:pt x="1" y="733"/>
                    <a:pt x="1" y="1601"/>
                  </a:cubicBezTo>
                  <a:cubicBezTo>
                    <a:pt x="1" y="2469"/>
                    <a:pt x="706" y="3201"/>
                    <a:pt x="1601" y="3201"/>
                  </a:cubicBezTo>
                  <a:cubicBezTo>
                    <a:pt x="2469" y="3201"/>
                    <a:pt x="3174" y="2469"/>
                    <a:pt x="3174" y="1601"/>
                  </a:cubicBezTo>
                  <a:cubicBezTo>
                    <a:pt x="3174" y="733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0" name="Google Shape;674;p47"/>
            <p:cNvSpPr>
              <a:spLocks/>
            </p:cNvSpPr>
            <p:nvPr/>
          </p:nvSpPr>
          <p:spPr bwMode="auto">
            <a:xfrm>
              <a:off x="6121950" y="1841700"/>
              <a:ext cx="35975" cy="35275"/>
            </a:xfrm>
            <a:custGeom>
              <a:avLst/>
              <a:gdLst>
                <a:gd name="T0" fmla="*/ 286328003 w 1439"/>
                <a:gd name="T1" fmla="*/ 390625 h 1411"/>
                <a:gd name="T2" fmla="*/ 390625 w 1439"/>
                <a:gd name="T3" fmla="*/ 275781205 h 1411"/>
                <a:gd name="T4" fmla="*/ 286328003 w 1439"/>
                <a:gd name="T5" fmla="*/ 551171609 h 1411"/>
                <a:gd name="T6" fmla="*/ 561718409 w 1439"/>
                <a:gd name="T7" fmla="*/ 275781205 h 1411"/>
                <a:gd name="T8" fmla="*/ 286328003 w 1439"/>
                <a:gd name="T9" fmla="*/ 390625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9"/>
                <a:gd name="T16" fmla="*/ 0 h 1411"/>
                <a:gd name="T17" fmla="*/ 1439 w 1439"/>
                <a:gd name="T18" fmla="*/ 1411 h 1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9" h="1411" extrusionOk="0">
                  <a:moveTo>
                    <a:pt x="733" y="1"/>
                  </a:moveTo>
                  <a:cubicBezTo>
                    <a:pt x="326" y="1"/>
                    <a:pt x="1" y="326"/>
                    <a:pt x="1" y="706"/>
                  </a:cubicBezTo>
                  <a:cubicBezTo>
                    <a:pt x="1" y="1086"/>
                    <a:pt x="326" y="1411"/>
                    <a:pt x="733" y="1411"/>
                  </a:cubicBezTo>
                  <a:cubicBezTo>
                    <a:pt x="1113" y="1411"/>
                    <a:pt x="1438" y="1086"/>
                    <a:pt x="1438" y="706"/>
                  </a:cubicBezTo>
                  <a:cubicBezTo>
                    <a:pt x="1438" y="326"/>
                    <a:pt x="1113" y="1"/>
                    <a:pt x="733" y="1"/>
                  </a:cubicBezTo>
                  <a:close/>
                </a:path>
              </a:pathLst>
            </a:custGeom>
            <a:solidFill>
              <a:srgbClr val="3D4F6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1" name="Google Shape;675;p47"/>
            <p:cNvSpPr>
              <a:spLocks/>
            </p:cNvSpPr>
            <p:nvPr/>
          </p:nvSpPr>
          <p:spPr bwMode="auto">
            <a:xfrm>
              <a:off x="5564575" y="2203125"/>
              <a:ext cx="510625" cy="192600"/>
            </a:xfrm>
            <a:custGeom>
              <a:avLst/>
              <a:gdLst>
                <a:gd name="T0" fmla="*/ 2002342434 w 20425"/>
                <a:gd name="T1" fmla="*/ 390625 h 7704"/>
                <a:gd name="T2" fmla="*/ 1695312152 w 20425"/>
                <a:gd name="T3" fmla="*/ 307421822 h 7704"/>
                <a:gd name="T4" fmla="*/ 1695312152 w 20425"/>
                <a:gd name="T5" fmla="*/ 1080859326 h 7704"/>
                <a:gd name="T6" fmla="*/ 0 w 20425"/>
                <a:gd name="T7" fmla="*/ 2147483647 h 7704"/>
                <a:gd name="T8" fmla="*/ 2147483647 w 20425"/>
                <a:gd name="T9" fmla="*/ 2147483647 h 7704"/>
                <a:gd name="T10" fmla="*/ 2147483647 w 20425"/>
                <a:gd name="T11" fmla="*/ 2147483647 h 7704"/>
                <a:gd name="T12" fmla="*/ 2147483647 w 20425"/>
                <a:gd name="T13" fmla="*/ 1091405723 h 7704"/>
                <a:gd name="T14" fmla="*/ 2147483647 w 20425"/>
                <a:gd name="T15" fmla="*/ 307421822 h 7704"/>
                <a:gd name="T16" fmla="*/ 2147483647 w 20425"/>
                <a:gd name="T17" fmla="*/ 390625 h 7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25"/>
                <a:gd name="T28" fmla="*/ 0 h 7704"/>
                <a:gd name="T29" fmla="*/ 20425 w 20425"/>
                <a:gd name="T30" fmla="*/ 7704 h 77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25" h="7704" extrusionOk="0">
                  <a:moveTo>
                    <a:pt x="5126" y="1"/>
                  </a:moveTo>
                  <a:cubicBezTo>
                    <a:pt x="4692" y="1"/>
                    <a:pt x="4340" y="353"/>
                    <a:pt x="4340" y="787"/>
                  </a:cubicBezTo>
                  <a:lnTo>
                    <a:pt x="4340" y="2767"/>
                  </a:lnTo>
                  <a:cubicBezTo>
                    <a:pt x="4340" y="2767"/>
                    <a:pt x="298" y="4178"/>
                    <a:pt x="0" y="7704"/>
                  </a:cubicBezTo>
                  <a:lnTo>
                    <a:pt x="20424" y="7704"/>
                  </a:lnTo>
                  <a:lnTo>
                    <a:pt x="20424" y="7677"/>
                  </a:lnTo>
                  <a:cubicBezTo>
                    <a:pt x="20099" y="6483"/>
                    <a:pt x="19095" y="3608"/>
                    <a:pt x="15976" y="2794"/>
                  </a:cubicBezTo>
                  <a:lnTo>
                    <a:pt x="15976" y="787"/>
                  </a:lnTo>
                  <a:cubicBezTo>
                    <a:pt x="15976" y="353"/>
                    <a:pt x="15623" y="1"/>
                    <a:pt x="15189" y="1"/>
                  </a:cubicBezTo>
                  <a:close/>
                </a:path>
              </a:pathLst>
            </a:custGeom>
            <a:solidFill>
              <a:srgbClr val="35455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39962" name="Google Shape;676;p47"/>
            <p:cNvSpPr>
              <a:spLocks/>
            </p:cNvSpPr>
            <p:nvPr/>
          </p:nvSpPr>
          <p:spPr bwMode="auto">
            <a:xfrm>
              <a:off x="5672375" y="2202450"/>
              <a:ext cx="291600" cy="69200"/>
            </a:xfrm>
            <a:custGeom>
              <a:avLst/>
              <a:gdLst>
                <a:gd name="T0" fmla="*/ 307421797 w 11664"/>
                <a:gd name="T1" fmla="*/ 0 h 2768"/>
                <a:gd name="T2" fmla="*/ 390625 w 11664"/>
                <a:gd name="T3" fmla="*/ 307421792 h 2768"/>
                <a:gd name="T4" fmla="*/ 390625 w 11664"/>
                <a:gd name="T5" fmla="*/ 1080859219 h 2768"/>
                <a:gd name="T6" fmla="*/ 2147483647 w 11664"/>
                <a:gd name="T7" fmla="*/ 1080859219 h 2768"/>
                <a:gd name="T8" fmla="*/ 2147483647 w 11664"/>
                <a:gd name="T9" fmla="*/ 307421792 h 2768"/>
                <a:gd name="T10" fmla="*/ 2147483647 w 11664"/>
                <a:gd name="T11" fmla="*/ 0 h 2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64"/>
                <a:gd name="T19" fmla="*/ 0 h 2768"/>
                <a:gd name="T20" fmla="*/ 11664 w 11664"/>
                <a:gd name="T21" fmla="*/ 2768 h 2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64" h="2768" extrusionOk="0">
                  <a:moveTo>
                    <a:pt x="787" y="0"/>
                  </a:moveTo>
                  <a:cubicBezTo>
                    <a:pt x="326" y="0"/>
                    <a:pt x="1" y="353"/>
                    <a:pt x="1" y="787"/>
                  </a:cubicBezTo>
                  <a:lnTo>
                    <a:pt x="1" y="2767"/>
                  </a:lnTo>
                  <a:lnTo>
                    <a:pt x="11664" y="2767"/>
                  </a:lnTo>
                  <a:lnTo>
                    <a:pt x="11664" y="787"/>
                  </a:lnTo>
                  <a:cubicBezTo>
                    <a:pt x="11664" y="353"/>
                    <a:pt x="11311" y="0"/>
                    <a:pt x="10850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sp>
        <p:nvSpPr>
          <p:cNvPr id="39943" name="Google Shape;677;p47"/>
          <p:cNvSpPr>
            <a:spLocks/>
          </p:cNvSpPr>
          <p:nvPr/>
        </p:nvSpPr>
        <p:spPr bwMode="auto">
          <a:xfrm>
            <a:off x="7537450" y="1062038"/>
            <a:ext cx="925513" cy="312737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389854397 h 7073"/>
              <a:gd name="T4" fmla="*/ 2147483647 w 20859"/>
              <a:gd name="T5" fmla="*/ 2147483647 h 7073"/>
              <a:gd name="T6" fmla="*/ 2147483647 w 20859"/>
              <a:gd name="T7" fmla="*/ 2147483647 h 7073"/>
              <a:gd name="T8" fmla="*/ 2147483647 w 20859"/>
              <a:gd name="T9" fmla="*/ 2147483647 h 7073"/>
              <a:gd name="T10" fmla="*/ 2147483647 w 20859"/>
              <a:gd name="T11" fmla="*/ 2147483647 h 7073"/>
              <a:gd name="T12" fmla="*/ 2147483647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9944" name="Google Shape;678;p47"/>
          <p:cNvSpPr>
            <a:spLocks/>
          </p:cNvSpPr>
          <p:nvPr/>
        </p:nvSpPr>
        <p:spPr bwMode="auto">
          <a:xfrm>
            <a:off x="588963" y="2894013"/>
            <a:ext cx="804862" cy="301625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337349878 h 7073"/>
              <a:gd name="T4" fmla="*/ 2147483647 w 20859"/>
              <a:gd name="T5" fmla="*/ 2147483647 h 7073"/>
              <a:gd name="T6" fmla="*/ 2147483647 w 20859"/>
              <a:gd name="T7" fmla="*/ 2147483647 h 7073"/>
              <a:gd name="T8" fmla="*/ 2147483647 w 20859"/>
              <a:gd name="T9" fmla="*/ 2147483647 h 7073"/>
              <a:gd name="T10" fmla="*/ 2147483647 w 20859"/>
              <a:gd name="T11" fmla="*/ 2147483647 h 7073"/>
              <a:gd name="T12" fmla="*/ 2147483647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9945" name="Google Shape;679;p47"/>
          <p:cNvSpPr>
            <a:spLocks/>
          </p:cNvSpPr>
          <p:nvPr/>
        </p:nvSpPr>
        <p:spPr bwMode="auto">
          <a:xfrm>
            <a:off x="3881438" y="1538288"/>
            <a:ext cx="617537" cy="209550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78586206 h 7073"/>
              <a:gd name="T4" fmla="*/ 2147483647 w 20859"/>
              <a:gd name="T5" fmla="*/ 1164906882 h 7073"/>
              <a:gd name="T6" fmla="*/ 2147483647 w 20859"/>
              <a:gd name="T7" fmla="*/ 700332794 h 7073"/>
              <a:gd name="T8" fmla="*/ 2147483647 w 20859"/>
              <a:gd name="T9" fmla="*/ 1102495426 h 7073"/>
              <a:gd name="T10" fmla="*/ 2104896413 w 20859"/>
              <a:gd name="T11" fmla="*/ 2147483647 h 7073"/>
              <a:gd name="T12" fmla="*/ 1729244110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39946" name="Google Shape;585;p44"/>
          <p:cNvSpPr txBox="1">
            <a:spLocks/>
          </p:cNvSpPr>
          <p:nvPr/>
        </p:nvSpPr>
        <p:spPr bwMode="auto">
          <a:xfrm>
            <a:off x="1579563" y="436563"/>
            <a:ext cx="642143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E69138"/>
              </a:buClr>
              <a:buSzPts val="1600"/>
              <a:buFont typeface="Luckiest Guy"/>
              <a:buNone/>
            </a:pPr>
            <a:r>
              <a:rPr lang="tr-TR" sz="4000">
                <a:solidFill>
                  <a:srgbClr val="E69138"/>
                </a:solidFill>
                <a:latin typeface="Luckiest Guy"/>
                <a:sym typeface="Luckiest Guy"/>
              </a:rPr>
              <a:t>2.OTURUM: SAYISAL BÖlüM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3183"/>
            <a:ext cx="9144000" cy="594375"/>
          </a:xfrm>
          <a:ln w="1905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vi-VN" sz="36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251123" y="1653690"/>
            <a:ext cx="3780420" cy="48640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251123" y="2518413"/>
            <a:ext cx="3780420" cy="485009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305923" y="3381840"/>
            <a:ext cx="3780420" cy="48605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5122527" y="1564493"/>
            <a:ext cx="3127096" cy="48665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5143399" y="2639188"/>
            <a:ext cx="2592667" cy="48605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5143433" y="3860502"/>
            <a:ext cx="2647431" cy="4860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3492608" y="1654307"/>
            <a:ext cx="485781" cy="48547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3545820" y="2517789"/>
            <a:ext cx="485782" cy="4862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3545820" y="3382499"/>
            <a:ext cx="485782" cy="4854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7410117" y="1652136"/>
            <a:ext cx="486871" cy="4862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7223891" y="2516202"/>
            <a:ext cx="687206" cy="4862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7314102" y="3448590"/>
            <a:ext cx="721120" cy="4862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8"/>
          <p:cNvSpPr/>
          <p:nvPr/>
        </p:nvSpPr>
        <p:spPr>
          <a:xfrm>
            <a:off x="681038" y="1166813"/>
            <a:ext cx="4716462" cy="2989262"/>
          </a:xfrm>
          <a:prstGeom prst="foldedCorner">
            <a:avLst>
              <a:gd name="adj" fmla="val 16667"/>
            </a:avLst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1" name="Google Shape;685;p48"/>
          <p:cNvSpPr>
            <a:spLocks/>
          </p:cNvSpPr>
          <p:nvPr/>
        </p:nvSpPr>
        <p:spPr bwMode="auto">
          <a:xfrm>
            <a:off x="5080000" y="2525713"/>
            <a:ext cx="798513" cy="271462"/>
          </a:xfrm>
          <a:custGeom>
            <a:avLst/>
            <a:gdLst>
              <a:gd name="T0" fmla="*/ 2147483647 w 18012"/>
              <a:gd name="T1" fmla="*/ 3863578 h 6108"/>
              <a:gd name="T2" fmla="*/ 2147483647 w 18012"/>
              <a:gd name="T3" fmla="*/ 2147483647 h 6108"/>
              <a:gd name="T4" fmla="*/ 2147483647 w 18012"/>
              <a:gd name="T5" fmla="*/ 2147483647 h 6108"/>
              <a:gd name="T6" fmla="*/ 3834387 w 18012"/>
              <a:gd name="T7" fmla="*/ 2147483647 h 6108"/>
              <a:gd name="T8" fmla="*/ 2147483647 w 18012"/>
              <a:gd name="T9" fmla="*/ 2147483647 h 6108"/>
              <a:gd name="T10" fmla="*/ 2147483647 w 18012"/>
              <a:gd name="T11" fmla="*/ 2147483647 h 6108"/>
              <a:gd name="T12" fmla="*/ 2147483647 w 18012"/>
              <a:gd name="T13" fmla="*/ 2147483647 h 6108"/>
              <a:gd name="T14" fmla="*/ 2147483647 w 18012"/>
              <a:gd name="T15" fmla="*/ 2147483647 h 6108"/>
              <a:gd name="T16" fmla="*/ 2147483647 w 18012"/>
              <a:gd name="T17" fmla="*/ 2147483647 h 6108"/>
              <a:gd name="T18" fmla="*/ 2147483647 w 18012"/>
              <a:gd name="T19" fmla="*/ 2147483647 h 6108"/>
              <a:gd name="T20" fmla="*/ 2147483647 w 18012"/>
              <a:gd name="T21" fmla="*/ 335522214 h 6108"/>
              <a:gd name="T22" fmla="*/ 2147483647 w 18012"/>
              <a:gd name="T23" fmla="*/ 3863578 h 6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12"/>
              <a:gd name="T37" fmla="*/ 0 h 6108"/>
              <a:gd name="T38" fmla="*/ 18012 w 18012"/>
              <a:gd name="T39" fmla="*/ 6108 h 6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43012" name="Google Shape;686;p48"/>
          <p:cNvSpPr>
            <a:spLocks/>
          </p:cNvSpPr>
          <p:nvPr/>
        </p:nvSpPr>
        <p:spPr bwMode="auto">
          <a:xfrm>
            <a:off x="230188" y="987425"/>
            <a:ext cx="1158875" cy="393700"/>
          </a:xfrm>
          <a:custGeom>
            <a:avLst/>
            <a:gdLst>
              <a:gd name="T0" fmla="*/ 2147483647 w 26121"/>
              <a:gd name="T1" fmla="*/ 3829534 h 8884"/>
              <a:gd name="T2" fmla="*/ 2147483647 w 26121"/>
              <a:gd name="T3" fmla="*/ 470573396 h 8884"/>
              <a:gd name="T4" fmla="*/ 2147483647 w 26121"/>
              <a:gd name="T5" fmla="*/ 2147483647 h 8884"/>
              <a:gd name="T6" fmla="*/ 2147483647 w 26121"/>
              <a:gd name="T7" fmla="*/ 2147483647 h 8884"/>
              <a:gd name="T8" fmla="*/ 2147483647 w 26121"/>
              <a:gd name="T9" fmla="*/ 2147483647 h 8884"/>
              <a:gd name="T10" fmla="*/ 2147483647 w 26121"/>
              <a:gd name="T11" fmla="*/ 2147483647 h 8884"/>
              <a:gd name="T12" fmla="*/ 2147483647 w 26121"/>
              <a:gd name="T13" fmla="*/ 2147483647 h 8884"/>
              <a:gd name="T14" fmla="*/ 3842154 w 26121"/>
              <a:gd name="T15" fmla="*/ 2147483647 h 8884"/>
              <a:gd name="T16" fmla="*/ 2147483647 w 26121"/>
              <a:gd name="T17" fmla="*/ 2147483647 h 8884"/>
              <a:gd name="T18" fmla="*/ 2147483647 w 26121"/>
              <a:gd name="T19" fmla="*/ 2147483647 h 8884"/>
              <a:gd name="T20" fmla="*/ 2147483647 w 26121"/>
              <a:gd name="T21" fmla="*/ 2147483647 h 8884"/>
              <a:gd name="T22" fmla="*/ 2147483647 w 26121"/>
              <a:gd name="T23" fmla="*/ 3829534 h 88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121"/>
              <a:gd name="T37" fmla="*/ 0 h 8884"/>
              <a:gd name="T38" fmla="*/ 26121 w 26121"/>
              <a:gd name="T39" fmla="*/ 8884 h 88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43013" name="Google Shape;687;p48"/>
          <p:cNvSpPr txBox="1">
            <a:spLocks noGrp="1"/>
          </p:cNvSpPr>
          <p:nvPr>
            <p:ph type="title"/>
          </p:nvPr>
        </p:nvSpPr>
        <p:spPr>
          <a:xfrm>
            <a:off x="971550" y="1708150"/>
            <a:ext cx="3960813" cy="19431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500" smtClean="0">
                <a:latin typeface="Luckiest Guy"/>
                <a:cs typeface="Arial" charset="0"/>
                <a:sym typeface="Luckiest Guy"/>
              </a:rPr>
              <a:t>SORULAR  8.SINIF KONULARINDAN OLUŞMAKTADIR!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>
            <a:spLocks noChangeArrowheads="1"/>
          </p:cNvSpPr>
          <p:nvPr/>
        </p:nvSpPr>
        <p:spPr bwMode="auto">
          <a:xfrm>
            <a:off x="198438" y="1112838"/>
            <a:ext cx="2700337" cy="3673475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  <a:ln w="12700" algn="ctr">
            <a:solidFill>
              <a:srgbClr val="50226B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685800"/>
            <a:endParaRPr lang="tr-T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3183"/>
            <a:ext cx="9144000" cy="594375"/>
          </a:xfrm>
          <a:ln w="1905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vi-VN" sz="36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3600450" y="1265238"/>
            <a:ext cx="4860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85800"/>
            <a:r>
              <a:rPr lang="tr-TR" sz="30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Sorular çoktan seçmeli TEST şeklinde  olacak.</a:t>
            </a:r>
            <a:endParaRPr lang="en-US" sz="30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</p:txBody>
      </p:sp>
      <p:grpSp>
        <p:nvGrpSpPr>
          <p:cNvPr id="47" name="Grup 46"/>
          <p:cNvGrpSpPr>
            <a:grpSpLocks/>
          </p:cNvGrpSpPr>
          <p:nvPr/>
        </p:nvGrpSpPr>
        <p:grpSpPr bwMode="auto">
          <a:xfrm>
            <a:off x="468313" y="1454150"/>
            <a:ext cx="701675" cy="3206750"/>
            <a:chOff x="623392" y="1938536"/>
            <a:chExt cx="936104" cy="4277072"/>
          </a:xfrm>
        </p:grpSpPr>
        <p:sp>
          <p:nvSpPr>
            <p:cNvPr id="45066" name="Oval 3"/>
            <p:cNvSpPr>
              <a:spLocks noChangeArrowheads="1"/>
            </p:cNvSpPr>
            <p:nvPr/>
          </p:nvSpPr>
          <p:spPr bwMode="auto">
            <a:xfrm>
              <a:off x="623392" y="3018124"/>
              <a:ext cx="913854" cy="914474"/>
            </a:xfrm>
            <a:prstGeom prst="ellipse">
              <a:avLst/>
            </a:prstGeom>
            <a:gradFill rotWithShape="1">
              <a:gsLst>
                <a:gs pos="0">
                  <a:srgbClr val="9B9B9B"/>
                </a:gs>
                <a:gs pos="50000">
                  <a:srgbClr val="8E8E8E"/>
                </a:gs>
                <a:gs pos="100000">
                  <a:srgbClr val="797979"/>
                </a:gs>
              </a:gsLst>
              <a:lin ang="5400000"/>
            </a:gradFill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tr-TR">
                <a:latin typeface="Calibri" pitchFamily="34" charset="0"/>
              </a:endParaRPr>
            </a:p>
          </p:txBody>
        </p:sp>
        <p:sp>
          <p:nvSpPr>
            <p:cNvPr id="45067" name="Oval 38"/>
            <p:cNvSpPr>
              <a:spLocks noChangeArrowheads="1"/>
            </p:cNvSpPr>
            <p:nvPr/>
          </p:nvSpPr>
          <p:spPr bwMode="auto">
            <a:xfrm>
              <a:off x="645642" y="1938536"/>
              <a:ext cx="913854" cy="91447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tr-TR">
                <a:latin typeface="Calibri" pitchFamily="34" charset="0"/>
              </a:endParaRPr>
            </a:p>
          </p:txBody>
        </p:sp>
        <p:sp>
          <p:nvSpPr>
            <p:cNvPr id="45068" name="Oval 39"/>
            <p:cNvSpPr>
              <a:spLocks noChangeArrowheads="1"/>
            </p:cNvSpPr>
            <p:nvPr/>
          </p:nvSpPr>
          <p:spPr bwMode="auto">
            <a:xfrm>
              <a:off x="645642" y="4148515"/>
              <a:ext cx="913854" cy="91447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tr-TR">
                <a:latin typeface="Calibri" pitchFamily="34" charset="0"/>
              </a:endParaRPr>
            </a:p>
          </p:txBody>
        </p:sp>
        <p:sp>
          <p:nvSpPr>
            <p:cNvPr id="45069" name="Oval 40"/>
            <p:cNvSpPr>
              <a:spLocks noChangeArrowheads="1"/>
            </p:cNvSpPr>
            <p:nvPr/>
          </p:nvSpPr>
          <p:spPr bwMode="auto">
            <a:xfrm>
              <a:off x="645642" y="5301134"/>
              <a:ext cx="913854" cy="91447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tr-TR">
                <a:latin typeface="Calibri" pitchFamily="34" charset="0"/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386150" y="1446958"/>
            <a:ext cx="458479" cy="693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385821" y="2282040"/>
            <a:ext cx="429098" cy="6918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385825" y="3121542"/>
            <a:ext cx="429093" cy="693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386043" y="3931633"/>
            <a:ext cx="465512" cy="693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 bwMode="auto">
          <a:xfrm>
            <a:off x="3600450" y="2798763"/>
            <a:ext cx="48609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85800"/>
            <a:r>
              <a:rPr lang="tr-TR" sz="3000" b="1" i="1">
                <a:solidFill>
                  <a:srgbClr val="C5041D"/>
                </a:solidFill>
                <a:latin typeface="Roboto"/>
                <a:ea typeface="Roboto Condensed"/>
                <a:cs typeface="Roboto Condensed"/>
              </a:rPr>
              <a:t>3 yanlış cevap 1 Doğruyu götürecek.</a:t>
            </a:r>
            <a:endParaRPr lang="en-US" sz="3000" b="1" i="1">
              <a:solidFill>
                <a:srgbClr val="C5041D"/>
              </a:solidFill>
              <a:latin typeface="Roboto"/>
              <a:ea typeface="Roboto Condensed"/>
              <a:cs typeface="Roboto Condens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38" y="319058"/>
            <a:ext cx="9143999" cy="594375"/>
          </a:xfrm>
          <a:ln w="1905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vi-VN" sz="36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250825" y="1492250"/>
            <a:ext cx="8748713" cy="1016000"/>
          </a:xfrm>
          <a:prstGeom prst="rect">
            <a:avLst/>
          </a:prstGeom>
          <a:gradFill rotWithShape="1">
            <a:gsLst>
              <a:gs pos="0">
                <a:srgbClr val="FF9EA3"/>
              </a:gs>
              <a:gs pos="50000">
                <a:srgbClr val="FE9095"/>
              </a:gs>
              <a:gs pos="100000">
                <a:srgbClr val="FF7A81"/>
              </a:gs>
            </a:gsLst>
            <a:lin ang="5400000"/>
          </a:gradFill>
          <a:ln w="6350" algn="ctr">
            <a:solidFill>
              <a:srgbClr val="FA123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85800"/>
            <a:r>
              <a:rPr lang="tr-TR" sz="3000" b="1" i="1">
                <a:solidFill>
                  <a:srgbClr val="0D0D0D"/>
                </a:solidFill>
                <a:latin typeface="Roboto"/>
                <a:ea typeface="Roboto Condensed"/>
                <a:cs typeface="Roboto Condensed"/>
              </a:rPr>
              <a:t>Sınavla öğrenci alan okullardan en fazla 10 okul tercih edilecek</a:t>
            </a:r>
            <a:r>
              <a:rPr lang="tr-TR" sz="30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.</a:t>
            </a:r>
            <a:endParaRPr lang="en-US" sz="30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 bwMode="auto">
          <a:xfrm>
            <a:off x="198438" y="2728913"/>
            <a:ext cx="8748712" cy="1477962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3E898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85800"/>
            <a:r>
              <a:rPr lang="tr-TR" sz="3000" b="1" i="1">
                <a:solidFill>
                  <a:schemeClr val="bg1"/>
                </a:solidFill>
                <a:latin typeface="Roboto"/>
                <a:ea typeface="Roboto Condensed"/>
                <a:cs typeface="Roboto Condensed"/>
              </a:rPr>
              <a:t>Herhangi bir okula yerleşememesi durumunda; </a:t>
            </a:r>
            <a:r>
              <a:rPr lang="tr-TR" sz="3000" b="1" i="1">
                <a:solidFill>
                  <a:srgbClr val="0D0D0D"/>
                </a:solidFill>
                <a:latin typeface="Roboto"/>
                <a:ea typeface="Roboto Condensed"/>
                <a:cs typeface="Roboto Condensed"/>
              </a:rPr>
              <a:t>sınavsız öğrenci alan okullardan birine tercihlerine göre yerleştirilecek.</a:t>
            </a:r>
            <a:endParaRPr lang="en-US" sz="3000" b="1" i="1">
              <a:solidFill>
                <a:srgbClr val="0D0D0D"/>
              </a:solidFill>
              <a:latin typeface="Roboto"/>
              <a:ea typeface="Roboto Condensed"/>
              <a:cs typeface="Roboto Condens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603;p45"/>
          <p:cNvSpPr txBox="1">
            <a:spLocks noGrp="1"/>
          </p:cNvSpPr>
          <p:nvPr>
            <p:ph type="title"/>
          </p:nvPr>
        </p:nvSpPr>
        <p:spPr>
          <a:xfrm>
            <a:off x="4932363" y="1347788"/>
            <a:ext cx="3502025" cy="21796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600" smtClean="0">
                <a:latin typeface="Luckiest Guy"/>
                <a:cs typeface="Arial" charset="0"/>
                <a:sym typeface="Luckiest Guy"/>
              </a:rPr>
              <a:t>2.YEREL YERLEŞTİRME SİSTEMİ</a:t>
            </a:r>
          </a:p>
        </p:txBody>
      </p:sp>
      <p:sp>
        <p:nvSpPr>
          <p:cNvPr id="47107" name="Google Shape;605;p45"/>
          <p:cNvSpPr>
            <a:spLocks/>
          </p:cNvSpPr>
          <p:nvPr/>
        </p:nvSpPr>
        <p:spPr bwMode="auto">
          <a:xfrm>
            <a:off x="4572000" y="354013"/>
            <a:ext cx="925513" cy="312737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389854397 h 7073"/>
              <a:gd name="T4" fmla="*/ 2147483647 w 20859"/>
              <a:gd name="T5" fmla="*/ 2147483647 h 7073"/>
              <a:gd name="T6" fmla="*/ 2147483647 w 20859"/>
              <a:gd name="T7" fmla="*/ 2147483647 h 7073"/>
              <a:gd name="T8" fmla="*/ 2147483647 w 20859"/>
              <a:gd name="T9" fmla="*/ 2147483647 h 7073"/>
              <a:gd name="T10" fmla="*/ 2147483647 w 20859"/>
              <a:gd name="T11" fmla="*/ 2147483647 h 7073"/>
              <a:gd name="T12" fmla="*/ 2147483647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47108" name="Google Shape;606;p45"/>
          <p:cNvSpPr>
            <a:spLocks/>
          </p:cNvSpPr>
          <p:nvPr/>
        </p:nvSpPr>
        <p:spPr bwMode="auto">
          <a:xfrm>
            <a:off x="8191500" y="1398588"/>
            <a:ext cx="798513" cy="271462"/>
          </a:xfrm>
          <a:custGeom>
            <a:avLst/>
            <a:gdLst>
              <a:gd name="T0" fmla="*/ 2147483647 w 18012"/>
              <a:gd name="T1" fmla="*/ 3863578 h 6108"/>
              <a:gd name="T2" fmla="*/ 2147483647 w 18012"/>
              <a:gd name="T3" fmla="*/ 2147483647 h 6108"/>
              <a:gd name="T4" fmla="*/ 2147483647 w 18012"/>
              <a:gd name="T5" fmla="*/ 2147483647 h 6108"/>
              <a:gd name="T6" fmla="*/ 3834387 w 18012"/>
              <a:gd name="T7" fmla="*/ 2147483647 h 6108"/>
              <a:gd name="T8" fmla="*/ 2147483647 w 18012"/>
              <a:gd name="T9" fmla="*/ 2147483647 h 6108"/>
              <a:gd name="T10" fmla="*/ 2147483647 w 18012"/>
              <a:gd name="T11" fmla="*/ 2147483647 h 6108"/>
              <a:gd name="T12" fmla="*/ 2147483647 w 18012"/>
              <a:gd name="T13" fmla="*/ 2147483647 h 6108"/>
              <a:gd name="T14" fmla="*/ 2147483647 w 18012"/>
              <a:gd name="T15" fmla="*/ 2147483647 h 6108"/>
              <a:gd name="T16" fmla="*/ 2147483647 w 18012"/>
              <a:gd name="T17" fmla="*/ 2147483647 h 6108"/>
              <a:gd name="T18" fmla="*/ 2147483647 w 18012"/>
              <a:gd name="T19" fmla="*/ 2147483647 h 6108"/>
              <a:gd name="T20" fmla="*/ 2147483647 w 18012"/>
              <a:gd name="T21" fmla="*/ 335522214 h 6108"/>
              <a:gd name="T22" fmla="*/ 2147483647 w 18012"/>
              <a:gd name="T23" fmla="*/ 3863578 h 6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12"/>
              <a:gd name="T37" fmla="*/ 0 h 6108"/>
              <a:gd name="T38" fmla="*/ 18012 w 18012"/>
              <a:gd name="T39" fmla="*/ 6108 h 6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oogle Shape;979;p59"/>
          <p:cNvGrpSpPr>
            <a:grpSpLocks/>
          </p:cNvGrpSpPr>
          <p:nvPr/>
        </p:nvGrpSpPr>
        <p:grpSpPr bwMode="auto">
          <a:xfrm>
            <a:off x="771525" y="1160463"/>
            <a:ext cx="3082925" cy="3606800"/>
            <a:chOff x="2111525" y="827850"/>
            <a:chExt cx="3313850" cy="3876875"/>
          </a:xfrm>
        </p:grpSpPr>
        <p:sp>
          <p:nvSpPr>
            <p:cNvPr id="49192" name="Google Shape;980;p59"/>
            <p:cNvSpPr>
              <a:spLocks/>
            </p:cNvSpPr>
            <p:nvPr/>
          </p:nvSpPr>
          <p:spPr bwMode="auto">
            <a:xfrm>
              <a:off x="3061375" y="2885500"/>
              <a:ext cx="1648675" cy="1819225"/>
            </a:xfrm>
            <a:custGeom>
              <a:avLst/>
              <a:gdLst>
                <a:gd name="T0" fmla="*/ 2147483647 w 65947"/>
                <a:gd name="T1" fmla="*/ 390625 h 72769"/>
                <a:gd name="T2" fmla="*/ 2147483647 w 65947"/>
                <a:gd name="T3" fmla="*/ 2147483647 h 72769"/>
                <a:gd name="T4" fmla="*/ 2147483647 w 65947"/>
                <a:gd name="T5" fmla="*/ 2147483647 h 72769"/>
                <a:gd name="T6" fmla="*/ 2147483647 w 65947"/>
                <a:gd name="T7" fmla="*/ 2147483647 h 72769"/>
                <a:gd name="T8" fmla="*/ 2147483647 w 65947"/>
                <a:gd name="T9" fmla="*/ 2147483647 h 72769"/>
                <a:gd name="T10" fmla="*/ 708202664 w 65947"/>
                <a:gd name="T11" fmla="*/ 2147483647 h 72769"/>
                <a:gd name="T12" fmla="*/ 0 w 65947"/>
                <a:gd name="T13" fmla="*/ 2147483647 h 72769"/>
                <a:gd name="T14" fmla="*/ 1863278317 w 65947"/>
                <a:gd name="T15" fmla="*/ 2147483647 h 72769"/>
                <a:gd name="T16" fmla="*/ 2147483647 w 65947"/>
                <a:gd name="T17" fmla="*/ 2147483647 h 72769"/>
                <a:gd name="T18" fmla="*/ 2147483647 w 65947"/>
                <a:gd name="T19" fmla="*/ 2147483647 h 72769"/>
                <a:gd name="T20" fmla="*/ 2147483647 w 65947"/>
                <a:gd name="T21" fmla="*/ 2147483647 h 72769"/>
                <a:gd name="T22" fmla="*/ 2147483647 w 65947"/>
                <a:gd name="T23" fmla="*/ 2147483647 h 72769"/>
                <a:gd name="T24" fmla="*/ 2147483647 w 65947"/>
                <a:gd name="T25" fmla="*/ 2147483647 h 72769"/>
                <a:gd name="T26" fmla="*/ 2147483647 w 65947"/>
                <a:gd name="T27" fmla="*/ 2147483647 h 72769"/>
                <a:gd name="T28" fmla="*/ 2147483647 w 65947"/>
                <a:gd name="T29" fmla="*/ 2147483647 h 72769"/>
                <a:gd name="T30" fmla="*/ 2147483647 w 65947"/>
                <a:gd name="T31" fmla="*/ 2147483647 h 72769"/>
                <a:gd name="T32" fmla="*/ 2147483647 w 65947"/>
                <a:gd name="T33" fmla="*/ 2147483647 h 72769"/>
                <a:gd name="T34" fmla="*/ 2147483647 w 65947"/>
                <a:gd name="T35" fmla="*/ 2147483647 h 72769"/>
                <a:gd name="T36" fmla="*/ 2147483647 w 65947"/>
                <a:gd name="T37" fmla="*/ 2147483647 h 72769"/>
                <a:gd name="T38" fmla="*/ 2147483647 w 65947"/>
                <a:gd name="T39" fmla="*/ 2147483647 h 72769"/>
                <a:gd name="T40" fmla="*/ 2147483647 w 65947"/>
                <a:gd name="T41" fmla="*/ 1957028760 h 72769"/>
                <a:gd name="T42" fmla="*/ 2147483647 w 65947"/>
                <a:gd name="T43" fmla="*/ 1341795824 h 72769"/>
                <a:gd name="T44" fmla="*/ 2147483647 w 65947"/>
                <a:gd name="T45" fmla="*/ 2147483647 h 72769"/>
                <a:gd name="T46" fmla="*/ 2147483647 w 65947"/>
                <a:gd name="T47" fmla="*/ 2147483647 h 72769"/>
                <a:gd name="T48" fmla="*/ 2147483647 w 65947"/>
                <a:gd name="T49" fmla="*/ 2147483647 h 72769"/>
                <a:gd name="T50" fmla="*/ 2147483647 w 65947"/>
                <a:gd name="T51" fmla="*/ 390625 h 727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947"/>
                <a:gd name="T79" fmla="*/ 0 h 72769"/>
                <a:gd name="T80" fmla="*/ 65947 w 65947"/>
                <a:gd name="T81" fmla="*/ 72769 h 727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947" h="72769" extrusionOk="0">
                  <a:moveTo>
                    <a:pt x="17053" y="1"/>
                  </a:moveTo>
                  <a:lnTo>
                    <a:pt x="17053" y="12737"/>
                  </a:lnTo>
                  <a:cubicBezTo>
                    <a:pt x="17053" y="12737"/>
                    <a:pt x="22706" y="23637"/>
                    <a:pt x="21132" y="24090"/>
                  </a:cubicBezTo>
                  <a:cubicBezTo>
                    <a:pt x="21054" y="24112"/>
                    <a:pt x="20960" y="24123"/>
                    <a:pt x="20851" y="24123"/>
                  </a:cubicBezTo>
                  <a:cubicBezTo>
                    <a:pt x="18761" y="24123"/>
                    <a:pt x="11273" y="20169"/>
                    <a:pt x="9731" y="19081"/>
                  </a:cubicBezTo>
                  <a:cubicBezTo>
                    <a:pt x="8133" y="17913"/>
                    <a:pt x="1813" y="6560"/>
                    <a:pt x="1813" y="6560"/>
                  </a:cubicBezTo>
                  <a:lnTo>
                    <a:pt x="0" y="6560"/>
                  </a:lnTo>
                  <a:cubicBezTo>
                    <a:pt x="0" y="6560"/>
                    <a:pt x="4317" y="18604"/>
                    <a:pt x="4770" y="19749"/>
                  </a:cubicBezTo>
                  <a:cubicBezTo>
                    <a:pt x="5200" y="20870"/>
                    <a:pt x="13643" y="25664"/>
                    <a:pt x="17053" y="29075"/>
                  </a:cubicBezTo>
                  <a:cubicBezTo>
                    <a:pt x="20440" y="32509"/>
                    <a:pt x="19558" y="56837"/>
                    <a:pt x="18866" y="64111"/>
                  </a:cubicBezTo>
                  <a:cubicBezTo>
                    <a:pt x="18174" y="71385"/>
                    <a:pt x="9087" y="72745"/>
                    <a:pt x="9087" y="72745"/>
                  </a:cubicBezTo>
                  <a:cubicBezTo>
                    <a:pt x="15565" y="71915"/>
                    <a:pt x="21640" y="71638"/>
                    <a:pt x="26869" y="71638"/>
                  </a:cubicBezTo>
                  <a:cubicBezTo>
                    <a:pt x="37425" y="71638"/>
                    <a:pt x="44529" y="72769"/>
                    <a:pt x="44529" y="72769"/>
                  </a:cubicBezTo>
                  <a:cubicBezTo>
                    <a:pt x="44529" y="72769"/>
                    <a:pt x="35704" y="68690"/>
                    <a:pt x="34870" y="63777"/>
                  </a:cubicBezTo>
                  <a:cubicBezTo>
                    <a:pt x="34416" y="61154"/>
                    <a:pt x="34106" y="30720"/>
                    <a:pt x="34536" y="29576"/>
                  </a:cubicBezTo>
                  <a:cubicBezTo>
                    <a:pt x="34989" y="28455"/>
                    <a:pt x="50253" y="27524"/>
                    <a:pt x="51827" y="27071"/>
                  </a:cubicBezTo>
                  <a:cubicBezTo>
                    <a:pt x="53425" y="26594"/>
                    <a:pt x="65947" y="15241"/>
                    <a:pt x="65947" y="15241"/>
                  </a:cubicBezTo>
                  <a:lnTo>
                    <a:pt x="65016" y="13667"/>
                  </a:lnTo>
                  <a:lnTo>
                    <a:pt x="51350" y="23875"/>
                  </a:lnTo>
                  <a:cubicBezTo>
                    <a:pt x="51350" y="23875"/>
                    <a:pt x="33820" y="23446"/>
                    <a:pt x="33391" y="22397"/>
                  </a:cubicBezTo>
                  <a:cubicBezTo>
                    <a:pt x="32938" y="21323"/>
                    <a:pt x="47033" y="5010"/>
                    <a:pt x="47033" y="5010"/>
                  </a:cubicBezTo>
                  <a:lnTo>
                    <a:pt x="45221" y="3435"/>
                  </a:lnTo>
                  <a:cubicBezTo>
                    <a:pt x="45221" y="3435"/>
                    <a:pt x="29980" y="21180"/>
                    <a:pt x="27715" y="22397"/>
                  </a:cubicBezTo>
                  <a:cubicBezTo>
                    <a:pt x="27579" y="22469"/>
                    <a:pt x="27435" y="22504"/>
                    <a:pt x="27284" y="22504"/>
                  </a:cubicBezTo>
                  <a:cubicBezTo>
                    <a:pt x="24916" y="22504"/>
                    <a:pt x="20825" y="14029"/>
                    <a:pt x="19748" y="12976"/>
                  </a:cubicBezTo>
                  <a:cubicBezTo>
                    <a:pt x="18628" y="11831"/>
                    <a:pt x="18628" y="1"/>
                    <a:pt x="18628" y="1"/>
                  </a:cubicBezTo>
                  <a:close/>
                </a:path>
              </a:pathLst>
            </a:custGeom>
            <a:solidFill>
              <a:srgbClr val="6549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93" name="Google Shape;981;p59"/>
            <p:cNvSpPr>
              <a:spLocks/>
            </p:cNvSpPr>
            <p:nvPr/>
          </p:nvSpPr>
          <p:spPr bwMode="auto">
            <a:xfrm>
              <a:off x="3510350" y="3525300"/>
              <a:ext cx="253450" cy="1116225"/>
            </a:xfrm>
            <a:custGeom>
              <a:avLst/>
              <a:gdLst>
                <a:gd name="T0" fmla="*/ 2147483647 w 10138"/>
                <a:gd name="T1" fmla="*/ 390625 h 44649"/>
                <a:gd name="T2" fmla="*/ 2147483647 w 10138"/>
                <a:gd name="T3" fmla="*/ 390625 h 44649"/>
                <a:gd name="T4" fmla="*/ 2147483647 w 10138"/>
                <a:gd name="T5" fmla="*/ 390625 h 44649"/>
                <a:gd name="T6" fmla="*/ 2147483647 w 10138"/>
                <a:gd name="T7" fmla="*/ 390625 h 44649"/>
                <a:gd name="T8" fmla="*/ 2147483647 w 10138"/>
                <a:gd name="T9" fmla="*/ 390625 h 44649"/>
                <a:gd name="T10" fmla="*/ 2147483647 w 10138"/>
                <a:gd name="T11" fmla="*/ 390625 h 44649"/>
                <a:gd name="T12" fmla="*/ 512499603 w 10138"/>
                <a:gd name="T13" fmla="*/ 1323046337 h 44649"/>
                <a:gd name="T14" fmla="*/ 1425780651 w 10138"/>
                <a:gd name="T15" fmla="*/ 2147483647 h 44649"/>
                <a:gd name="T16" fmla="*/ 390625 w 10138"/>
                <a:gd name="T17" fmla="*/ 2147483647 h 44649"/>
                <a:gd name="T18" fmla="*/ 2147483647 w 10138"/>
                <a:gd name="T19" fmla="*/ 2147483647 h 44649"/>
                <a:gd name="T20" fmla="*/ 2147483647 w 10138"/>
                <a:gd name="T21" fmla="*/ 2147483647 h 44649"/>
                <a:gd name="T22" fmla="*/ 2147483647 w 10138"/>
                <a:gd name="T23" fmla="*/ 390625 h 446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38"/>
                <a:gd name="T37" fmla="*/ 0 h 44649"/>
                <a:gd name="T38" fmla="*/ 10138 w 10138"/>
                <a:gd name="T39" fmla="*/ 44649 h 446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38" h="44649" extrusionOk="0">
                  <a:moveTo>
                    <a:pt x="7681" y="1"/>
                  </a:moveTo>
                  <a:lnTo>
                    <a:pt x="7681" y="1"/>
                  </a:lnTo>
                  <a:cubicBezTo>
                    <a:pt x="7681" y="1"/>
                    <a:pt x="7681" y="1"/>
                    <a:pt x="7681" y="1"/>
                  </a:cubicBezTo>
                  <a:close/>
                  <a:moveTo>
                    <a:pt x="7681" y="1"/>
                  </a:moveTo>
                  <a:lnTo>
                    <a:pt x="7681" y="1"/>
                  </a:lnTo>
                  <a:cubicBezTo>
                    <a:pt x="7661" y="58"/>
                    <a:pt x="3543" y="3292"/>
                    <a:pt x="1312" y="3387"/>
                  </a:cubicBezTo>
                  <a:cubicBezTo>
                    <a:pt x="1312" y="3387"/>
                    <a:pt x="3650" y="7561"/>
                    <a:pt x="3650" y="17411"/>
                  </a:cubicBezTo>
                  <a:cubicBezTo>
                    <a:pt x="3650" y="27238"/>
                    <a:pt x="3817" y="42717"/>
                    <a:pt x="1" y="44649"/>
                  </a:cubicBezTo>
                  <a:cubicBezTo>
                    <a:pt x="1" y="44649"/>
                    <a:pt x="6317" y="43630"/>
                    <a:pt x="9505" y="43630"/>
                  </a:cubicBezTo>
                  <a:cubicBezTo>
                    <a:pt x="9733" y="43630"/>
                    <a:pt x="9945" y="43636"/>
                    <a:pt x="10137" y="43647"/>
                  </a:cubicBezTo>
                  <a:lnTo>
                    <a:pt x="7681" y="1"/>
                  </a:lnTo>
                  <a:close/>
                </a:path>
              </a:pathLst>
            </a:custGeom>
            <a:solidFill>
              <a:srgbClr val="74564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94" name="Google Shape;982;p59"/>
            <p:cNvSpPr>
              <a:spLocks/>
            </p:cNvSpPr>
            <p:nvPr/>
          </p:nvSpPr>
          <p:spPr bwMode="auto">
            <a:xfrm>
              <a:off x="2111525" y="827850"/>
              <a:ext cx="3313850" cy="2719450"/>
            </a:xfrm>
            <a:custGeom>
              <a:avLst/>
              <a:gdLst>
                <a:gd name="T0" fmla="*/ 2147483647 w 132554"/>
                <a:gd name="T1" fmla="*/ 0 h 108778"/>
                <a:gd name="T2" fmla="*/ 2147483647 w 132554"/>
                <a:gd name="T3" fmla="*/ 232421833 h 108778"/>
                <a:gd name="T4" fmla="*/ 2147483647 w 132554"/>
                <a:gd name="T5" fmla="*/ 2147483647 h 108778"/>
                <a:gd name="T6" fmla="*/ 2147483647 w 132554"/>
                <a:gd name="T7" fmla="*/ 2147483647 h 108778"/>
                <a:gd name="T8" fmla="*/ 2147483647 w 132554"/>
                <a:gd name="T9" fmla="*/ 2147483647 h 108778"/>
                <a:gd name="T10" fmla="*/ 2147483647 w 132554"/>
                <a:gd name="T11" fmla="*/ 2147483647 h 108778"/>
                <a:gd name="T12" fmla="*/ 2147483647 w 132554"/>
                <a:gd name="T13" fmla="*/ 2147483647 h 108778"/>
                <a:gd name="T14" fmla="*/ 2147483647 w 132554"/>
                <a:gd name="T15" fmla="*/ 2147483647 h 108778"/>
                <a:gd name="T16" fmla="*/ 2147483647 w 132554"/>
                <a:gd name="T17" fmla="*/ 2147483647 h 108778"/>
                <a:gd name="T18" fmla="*/ 2147483647 w 132554"/>
                <a:gd name="T19" fmla="*/ 2147483647 h 108778"/>
                <a:gd name="T20" fmla="*/ 2147483647 w 132554"/>
                <a:gd name="T21" fmla="*/ 2147483647 h 108778"/>
                <a:gd name="T22" fmla="*/ 2147483647 w 132554"/>
                <a:gd name="T23" fmla="*/ 2147483647 h 108778"/>
                <a:gd name="T24" fmla="*/ 2147483647 w 132554"/>
                <a:gd name="T25" fmla="*/ 2147483647 h 108778"/>
                <a:gd name="T26" fmla="*/ 2147483647 w 132554"/>
                <a:gd name="T27" fmla="*/ 2147483647 h 108778"/>
                <a:gd name="T28" fmla="*/ 2147483647 w 132554"/>
                <a:gd name="T29" fmla="*/ 2147483647 h 108778"/>
                <a:gd name="T30" fmla="*/ 2147483647 w 132554"/>
                <a:gd name="T31" fmla="*/ 2147483647 h 108778"/>
                <a:gd name="T32" fmla="*/ 2147483647 w 132554"/>
                <a:gd name="T33" fmla="*/ 2147483647 h 108778"/>
                <a:gd name="T34" fmla="*/ 2147483647 w 132554"/>
                <a:gd name="T35" fmla="*/ 2147483647 h 108778"/>
                <a:gd name="T36" fmla="*/ 2147483647 w 132554"/>
                <a:gd name="T37" fmla="*/ 2147483647 h 108778"/>
                <a:gd name="T38" fmla="*/ 2147483647 w 132554"/>
                <a:gd name="T39" fmla="*/ 2147483647 h 108778"/>
                <a:gd name="T40" fmla="*/ 2147483647 w 132554"/>
                <a:gd name="T41" fmla="*/ 2147483647 h 108778"/>
                <a:gd name="T42" fmla="*/ 2147483647 w 132554"/>
                <a:gd name="T43" fmla="*/ 2147483647 h 108778"/>
                <a:gd name="T44" fmla="*/ 2147483647 w 132554"/>
                <a:gd name="T45" fmla="*/ 2147483647 h 108778"/>
                <a:gd name="T46" fmla="*/ 2147483647 w 132554"/>
                <a:gd name="T47" fmla="*/ 2147483647 h 108778"/>
                <a:gd name="T48" fmla="*/ 2147483647 w 132554"/>
                <a:gd name="T49" fmla="*/ 2147483647 h 108778"/>
                <a:gd name="T50" fmla="*/ 2147483647 w 132554"/>
                <a:gd name="T51" fmla="*/ 2147483647 h 108778"/>
                <a:gd name="T52" fmla="*/ 2147483647 w 132554"/>
                <a:gd name="T53" fmla="*/ 2147483647 h 108778"/>
                <a:gd name="T54" fmla="*/ 2147483647 w 132554"/>
                <a:gd name="T55" fmla="*/ 2147483647 h 108778"/>
                <a:gd name="T56" fmla="*/ 2147483647 w 132554"/>
                <a:gd name="T57" fmla="*/ 0 h 1087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2554"/>
                <a:gd name="T88" fmla="*/ 0 h 108778"/>
                <a:gd name="T89" fmla="*/ 132554 w 132554"/>
                <a:gd name="T90" fmla="*/ 108778 h 1087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2554" h="108778" extrusionOk="0">
                  <a:moveTo>
                    <a:pt x="61837" y="0"/>
                  </a:moveTo>
                  <a:cubicBezTo>
                    <a:pt x="60152" y="0"/>
                    <a:pt x="58314" y="183"/>
                    <a:pt x="56311" y="595"/>
                  </a:cubicBezTo>
                  <a:cubicBezTo>
                    <a:pt x="40642" y="3839"/>
                    <a:pt x="38877" y="18030"/>
                    <a:pt x="41810" y="24613"/>
                  </a:cubicBezTo>
                  <a:cubicBezTo>
                    <a:pt x="41810" y="24613"/>
                    <a:pt x="41389" y="24583"/>
                    <a:pt x="40660" y="24583"/>
                  </a:cubicBezTo>
                  <a:cubicBezTo>
                    <a:pt x="36732" y="24583"/>
                    <a:pt x="23862" y="25448"/>
                    <a:pt x="19558" y="36490"/>
                  </a:cubicBezTo>
                  <a:cubicBezTo>
                    <a:pt x="13095" y="53186"/>
                    <a:pt x="25664" y="62368"/>
                    <a:pt x="25664" y="62368"/>
                  </a:cubicBezTo>
                  <a:cubicBezTo>
                    <a:pt x="25664" y="62368"/>
                    <a:pt x="1" y="65874"/>
                    <a:pt x="8086" y="89558"/>
                  </a:cubicBezTo>
                  <a:cubicBezTo>
                    <a:pt x="8086" y="89558"/>
                    <a:pt x="11449" y="98843"/>
                    <a:pt x="21286" y="98843"/>
                  </a:cubicBezTo>
                  <a:cubicBezTo>
                    <a:pt x="22440" y="98843"/>
                    <a:pt x="23683" y="98715"/>
                    <a:pt x="25020" y="98430"/>
                  </a:cubicBezTo>
                  <a:cubicBezTo>
                    <a:pt x="37565" y="95759"/>
                    <a:pt x="40165" y="88270"/>
                    <a:pt x="40165" y="88270"/>
                  </a:cubicBezTo>
                  <a:cubicBezTo>
                    <a:pt x="40165" y="88270"/>
                    <a:pt x="44420" y="92685"/>
                    <a:pt x="52263" y="92685"/>
                  </a:cubicBezTo>
                  <a:cubicBezTo>
                    <a:pt x="53996" y="92685"/>
                    <a:pt x="55904" y="92469"/>
                    <a:pt x="57981" y="91943"/>
                  </a:cubicBezTo>
                  <a:cubicBezTo>
                    <a:pt x="69476" y="89009"/>
                    <a:pt x="72386" y="80948"/>
                    <a:pt x="72387" y="80947"/>
                  </a:cubicBezTo>
                  <a:cubicBezTo>
                    <a:pt x="72387" y="80948"/>
                    <a:pt x="71552" y="90750"/>
                    <a:pt x="81402" y="95258"/>
                  </a:cubicBezTo>
                  <a:cubicBezTo>
                    <a:pt x="85875" y="97304"/>
                    <a:pt x="89678" y="97860"/>
                    <a:pt x="92490" y="97860"/>
                  </a:cubicBezTo>
                  <a:cubicBezTo>
                    <a:pt x="95841" y="97860"/>
                    <a:pt x="97787" y="97070"/>
                    <a:pt x="97787" y="97070"/>
                  </a:cubicBezTo>
                  <a:cubicBezTo>
                    <a:pt x="97787" y="97071"/>
                    <a:pt x="96571" y="105561"/>
                    <a:pt x="109498" y="108399"/>
                  </a:cubicBezTo>
                  <a:cubicBezTo>
                    <a:pt x="110668" y="108656"/>
                    <a:pt x="111817" y="108777"/>
                    <a:pt x="112937" y="108777"/>
                  </a:cubicBezTo>
                  <a:cubicBezTo>
                    <a:pt x="124209" y="108777"/>
                    <a:pt x="132554" y="96468"/>
                    <a:pt x="130558" y="85598"/>
                  </a:cubicBezTo>
                  <a:cubicBezTo>
                    <a:pt x="128340" y="73625"/>
                    <a:pt x="118776" y="68975"/>
                    <a:pt x="118776" y="68975"/>
                  </a:cubicBezTo>
                  <a:cubicBezTo>
                    <a:pt x="118776" y="68975"/>
                    <a:pt x="128435" y="60818"/>
                    <a:pt x="122830" y="48296"/>
                  </a:cubicBezTo>
                  <a:cubicBezTo>
                    <a:pt x="118418" y="38441"/>
                    <a:pt x="109810" y="37391"/>
                    <a:pt x="106345" y="37391"/>
                  </a:cubicBezTo>
                  <a:cubicBezTo>
                    <a:pt x="105408" y="37391"/>
                    <a:pt x="104847" y="37468"/>
                    <a:pt x="104847" y="37468"/>
                  </a:cubicBezTo>
                  <a:cubicBezTo>
                    <a:pt x="104847" y="37468"/>
                    <a:pt x="110022" y="26115"/>
                    <a:pt x="101436" y="16957"/>
                  </a:cubicBezTo>
                  <a:cubicBezTo>
                    <a:pt x="96427" y="11627"/>
                    <a:pt x="90977" y="10307"/>
                    <a:pt x="86590" y="10307"/>
                  </a:cubicBezTo>
                  <a:cubicBezTo>
                    <a:pt x="83143" y="10307"/>
                    <a:pt x="80352" y="11122"/>
                    <a:pt x="78945" y="11447"/>
                  </a:cubicBezTo>
                  <a:cubicBezTo>
                    <a:pt x="78945" y="11447"/>
                    <a:pt x="75167" y="0"/>
                    <a:pt x="61837" y="0"/>
                  </a:cubicBezTo>
                  <a:close/>
                </a:path>
              </a:pathLst>
            </a:custGeom>
            <a:solidFill>
              <a:srgbClr val="A4C54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95" name="Google Shape;983;p59"/>
            <p:cNvSpPr>
              <a:spLocks/>
            </p:cNvSpPr>
            <p:nvPr/>
          </p:nvSpPr>
          <p:spPr bwMode="auto">
            <a:xfrm>
              <a:off x="2300425" y="1689775"/>
              <a:ext cx="2341050" cy="1920175"/>
            </a:xfrm>
            <a:custGeom>
              <a:avLst/>
              <a:gdLst>
                <a:gd name="T0" fmla="*/ 2147483647 w 93642"/>
                <a:gd name="T1" fmla="*/ 0 h 76807"/>
                <a:gd name="T2" fmla="*/ 2147483647 w 93642"/>
                <a:gd name="T3" fmla="*/ 2147483647 h 76807"/>
                <a:gd name="T4" fmla="*/ 2147483647 w 93642"/>
                <a:gd name="T5" fmla="*/ 2147483647 h 76807"/>
                <a:gd name="T6" fmla="*/ 2147483647 w 93642"/>
                <a:gd name="T7" fmla="*/ 2147483647 h 76807"/>
                <a:gd name="T8" fmla="*/ 2147483647 w 93642"/>
                <a:gd name="T9" fmla="*/ 2147483647 h 76807"/>
                <a:gd name="T10" fmla="*/ 2147483647 w 93642"/>
                <a:gd name="T11" fmla="*/ 2147483647 h 76807"/>
                <a:gd name="T12" fmla="*/ 2147483647 w 93642"/>
                <a:gd name="T13" fmla="*/ 2147483647 h 76807"/>
                <a:gd name="T14" fmla="*/ 2147483647 w 93642"/>
                <a:gd name="T15" fmla="*/ 2147483647 h 76807"/>
                <a:gd name="T16" fmla="*/ 551952816 w 93642"/>
                <a:gd name="T17" fmla="*/ 2147483647 h 76807"/>
                <a:gd name="T18" fmla="*/ 2147483647 w 93642"/>
                <a:gd name="T19" fmla="*/ 2147483647 h 76807"/>
                <a:gd name="T20" fmla="*/ 2147483647 w 93642"/>
                <a:gd name="T21" fmla="*/ 2147483647 h 76807"/>
                <a:gd name="T22" fmla="*/ 2147483647 w 93642"/>
                <a:gd name="T23" fmla="*/ 2147483647 h 76807"/>
                <a:gd name="T24" fmla="*/ 2147483647 w 93642"/>
                <a:gd name="T25" fmla="*/ 2147483647 h 76807"/>
                <a:gd name="T26" fmla="*/ 2147483647 w 93642"/>
                <a:gd name="T27" fmla="*/ 2147483647 h 76807"/>
                <a:gd name="T28" fmla="*/ 2147483647 w 93642"/>
                <a:gd name="T29" fmla="*/ 2147483647 h 76807"/>
                <a:gd name="T30" fmla="*/ 2147483647 w 93642"/>
                <a:gd name="T31" fmla="*/ 2147483647 h 76807"/>
                <a:gd name="T32" fmla="*/ 2147483647 w 93642"/>
                <a:gd name="T33" fmla="*/ 2147483647 h 76807"/>
                <a:gd name="T34" fmla="*/ 2147483647 w 93642"/>
                <a:gd name="T35" fmla="*/ 2147483647 h 76807"/>
                <a:gd name="T36" fmla="*/ 2147483647 w 93642"/>
                <a:gd name="T37" fmla="*/ 2147483647 h 76807"/>
                <a:gd name="T38" fmla="*/ 2147483647 w 93642"/>
                <a:gd name="T39" fmla="*/ 2147483647 h 76807"/>
                <a:gd name="T40" fmla="*/ 2147483647 w 93642"/>
                <a:gd name="T41" fmla="*/ 2147483647 h 76807"/>
                <a:gd name="T42" fmla="*/ 2147483647 w 93642"/>
                <a:gd name="T43" fmla="*/ 2147483647 h 76807"/>
                <a:gd name="T44" fmla="*/ 2147483647 w 93642"/>
                <a:gd name="T45" fmla="*/ 2147483647 h 76807"/>
                <a:gd name="T46" fmla="*/ 2147483647 w 93642"/>
                <a:gd name="T47" fmla="*/ 2147483647 h 76807"/>
                <a:gd name="T48" fmla="*/ 2147483647 w 93642"/>
                <a:gd name="T49" fmla="*/ 2147483647 h 76807"/>
                <a:gd name="T50" fmla="*/ 2147483647 w 93642"/>
                <a:gd name="T51" fmla="*/ 2147483647 h 76807"/>
                <a:gd name="T52" fmla="*/ 2147483647 w 93642"/>
                <a:gd name="T53" fmla="*/ 2147483647 h 76807"/>
                <a:gd name="T54" fmla="*/ 2147483647 w 93642"/>
                <a:gd name="T55" fmla="*/ 162109284 h 76807"/>
                <a:gd name="T56" fmla="*/ 2147483647 w 93642"/>
                <a:gd name="T57" fmla="*/ 0 h 76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642"/>
                <a:gd name="T88" fmla="*/ 0 h 76807"/>
                <a:gd name="T89" fmla="*/ 93642 w 93642"/>
                <a:gd name="T90" fmla="*/ 76807 h 76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642" h="76807" extrusionOk="0">
                  <a:moveTo>
                    <a:pt x="49956" y="0"/>
                  </a:moveTo>
                  <a:cubicBezTo>
                    <a:pt x="40529" y="0"/>
                    <a:pt x="37856" y="8095"/>
                    <a:pt x="37856" y="8095"/>
                  </a:cubicBezTo>
                  <a:cubicBezTo>
                    <a:pt x="36868" y="7864"/>
                    <a:pt x="34900" y="7286"/>
                    <a:pt x="32467" y="7286"/>
                  </a:cubicBezTo>
                  <a:cubicBezTo>
                    <a:pt x="29375" y="7286"/>
                    <a:pt x="25532" y="8219"/>
                    <a:pt x="21995" y="11983"/>
                  </a:cubicBezTo>
                  <a:cubicBezTo>
                    <a:pt x="15914" y="18470"/>
                    <a:pt x="19563" y="26484"/>
                    <a:pt x="19563" y="26484"/>
                  </a:cubicBezTo>
                  <a:cubicBezTo>
                    <a:pt x="19563" y="26484"/>
                    <a:pt x="19157" y="26427"/>
                    <a:pt x="18480" y="26427"/>
                  </a:cubicBezTo>
                  <a:cubicBezTo>
                    <a:pt x="16020" y="26427"/>
                    <a:pt x="9980" y="27176"/>
                    <a:pt x="6874" y="34116"/>
                  </a:cubicBezTo>
                  <a:cubicBezTo>
                    <a:pt x="2915" y="42941"/>
                    <a:pt x="9736" y="48712"/>
                    <a:pt x="9736" y="48712"/>
                  </a:cubicBezTo>
                  <a:cubicBezTo>
                    <a:pt x="9736" y="48712"/>
                    <a:pt x="2963" y="51980"/>
                    <a:pt x="1413" y="60447"/>
                  </a:cubicBezTo>
                  <a:cubicBezTo>
                    <a:pt x="1" y="68113"/>
                    <a:pt x="5906" y="76807"/>
                    <a:pt x="13887" y="76807"/>
                  </a:cubicBezTo>
                  <a:cubicBezTo>
                    <a:pt x="14671" y="76807"/>
                    <a:pt x="15476" y="76723"/>
                    <a:pt x="16295" y="76546"/>
                  </a:cubicBezTo>
                  <a:cubicBezTo>
                    <a:pt x="25454" y="74543"/>
                    <a:pt x="24571" y="68556"/>
                    <a:pt x="24571" y="68556"/>
                  </a:cubicBezTo>
                  <a:cubicBezTo>
                    <a:pt x="24571" y="68556"/>
                    <a:pt x="25963" y="69121"/>
                    <a:pt x="28346" y="69121"/>
                  </a:cubicBezTo>
                  <a:cubicBezTo>
                    <a:pt x="30342" y="69121"/>
                    <a:pt x="33034" y="68725"/>
                    <a:pt x="36186" y="67268"/>
                  </a:cubicBezTo>
                  <a:cubicBezTo>
                    <a:pt x="43103" y="64072"/>
                    <a:pt x="42531" y="57156"/>
                    <a:pt x="42531" y="57155"/>
                  </a:cubicBezTo>
                  <a:cubicBezTo>
                    <a:pt x="42531" y="57156"/>
                    <a:pt x="44582" y="62856"/>
                    <a:pt x="52691" y="64907"/>
                  </a:cubicBezTo>
                  <a:cubicBezTo>
                    <a:pt x="54164" y="65284"/>
                    <a:pt x="55517" y="65438"/>
                    <a:pt x="56745" y="65438"/>
                  </a:cubicBezTo>
                  <a:cubicBezTo>
                    <a:pt x="62281" y="65438"/>
                    <a:pt x="65284" y="62307"/>
                    <a:pt x="65284" y="62307"/>
                  </a:cubicBezTo>
                  <a:cubicBezTo>
                    <a:pt x="65284" y="62307"/>
                    <a:pt x="67096" y="67602"/>
                    <a:pt x="75969" y="69510"/>
                  </a:cubicBezTo>
                  <a:cubicBezTo>
                    <a:pt x="76918" y="69714"/>
                    <a:pt x="77801" y="69805"/>
                    <a:pt x="78620" y="69805"/>
                  </a:cubicBezTo>
                  <a:cubicBezTo>
                    <a:pt x="85574" y="69805"/>
                    <a:pt x="87942" y="63237"/>
                    <a:pt x="87942" y="63237"/>
                  </a:cubicBezTo>
                  <a:cubicBezTo>
                    <a:pt x="93642" y="46542"/>
                    <a:pt x="75468" y="44038"/>
                    <a:pt x="75468" y="44038"/>
                  </a:cubicBezTo>
                  <a:cubicBezTo>
                    <a:pt x="75468" y="44038"/>
                    <a:pt x="84364" y="37550"/>
                    <a:pt x="79785" y="25768"/>
                  </a:cubicBezTo>
                  <a:cubicBezTo>
                    <a:pt x="76760" y="17997"/>
                    <a:pt x="67747" y="17374"/>
                    <a:pt x="64937" y="17374"/>
                  </a:cubicBezTo>
                  <a:cubicBezTo>
                    <a:pt x="64401" y="17374"/>
                    <a:pt x="64091" y="17397"/>
                    <a:pt x="64091" y="17397"/>
                  </a:cubicBezTo>
                  <a:cubicBezTo>
                    <a:pt x="66142" y="12746"/>
                    <a:pt x="64926" y="2729"/>
                    <a:pt x="53836" y="415"/>
                  </a:cubicBezTo>
                  <a:cubicBezTo>
                    <a:pt x="52431" y="128"/>
                    <a:pt x="51140" y="0"/>
                    <a:pt x="49956" y="0"/>
                  </a:cubicBezTo>
                  <a:close/>
                </a:path>
              </a:pathLst>
            </a:custGeom>
            <a:solidFill>
              <a:srgbClr val="B8DA5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96" name="Google Shape;984;p59"/>
            <p:cNvSpPr>
              <a:spLocks/>
            </p:cNvSpPr>
            <p:nvPr/>
          </p:nvSpPr>
          <p:spPr bwMode="auto">
            <a:xfrm>
              <a:off x="3296675" y="951250"/>
              <a:ext cx="1396075" cy="850575"/>
            </a:xfrm>
            <a:custGeom>
              <a:avLst/>
              <a:gdLst>
                <a:gd name="T0" fmla="*/ 2147483647 w 55843"/>
                <a:gd name="T1" fmla="*/ 0 h 34023"/>
                <a:gd name="T2" fmla="*/ 171484402 w 55843"/>
                <a:gd name="T3" fmla="*/ 2147483647 h 34023"/>
                <a:gd name="T4" fmla="*/ 737109194 w 55843"/>
                <a:gd name="T5" fmla="*/ 2147483647 h 34023"/>
                <a:gd name="T6" fmla="*/ 2147483647 w 55843"/>
                <a:gd name="T7" fmla="*/ 2147483647 h 34023"/>
                <a:gd name="T8" fmla="*/ 2147483647 w 55843"/>
                <a:gd name="T9" fmla="*/ 2147483647 h 34023"/>
                <a:gd name="T10" fmla="*/ 2147483647 w 55843"/>
                <a:gd name="T11" fmla="*/ 2147483647 h 34023"/>
                <a:gd name="T12" fmla="*/ 2147483647 w 55843"/>
                <a:gd name="T13" fmla="*/ 2147483647 h 34023"/>
                <a:gd name="T14" fmla="*/ 2147483647 w 55843"/>
                <a:gd name="T15" fmla="*/ 2147483647 h 34023"/>
                <a:gd name="T16" fmla="*/ 2147483647 w 55843"/>
                <a:gd name="T17" fmla="*/ 2147483647 h 34023"/>
                <a:gd name="T18" fmla="*/ 2147483647 w 55843"/>
                <a:gd name="T19" fmla="*/ 2147483647 h 34023"/>
                <a:gd name="T20" fmla="*/ 2147483647 w 55843"/>
                <a:gd name="T21" fmla="*/ 2147483647 h 34023"/>
                <a:gd name="T22" fmla="*/ 2147483647 w 55843"/>
                <a:gd name="T23" fmla="*/ 2147483647 h 34023"/>
                <a:gd name="T24" fmla="*/ 2147483647 w 55843"/>
                <a:gd name="T25" fmla="*/ 2147483647 h 34023"/>
                <a:gd name="T26" fmla="*/ 2147483647 w 55843"/>
                <a:gd name="T27" fmla="*/ 2147483647 h 34023"/>
                <a:gd name="T28" fmla="*/ 2147483647 w 55843"/>
                <a:gd name="T29" fmla="*/ 2147483647 h 34023"/>
                <a:gd name="T30" fmla="*/ 2147483647 w 55843"/>
                <a:gd name="T31" fmla="*/ 0 h 340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843"/>
                <a:gd name="T49" fmla="*/ 0 h 34023"/>
                <a:gd name="T50" fmla="*/ 55843 w 55843"/>
                <a:gd name="T51" fmla="*/ 34023 h 340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843" h="34023" extrusionOk="0">
                  <a:moveTo>
                    <a:pt x="15083" y="0"/>
                  </a:moveTo>
                  <a:cubicBezTo>
                    <a:pt x="7999" y="0"/>
                    <a:pt x="1321" y="4174"/>
                    <a:pt x="439" y="6845"/>
                  </a:cubicBezTo>
                  <a:cubicBezTo>
                    <a:pt x="0" y="8208"/>
                    <a:pt x="649" y="8692"/>
                    <a:pt x="1887" y="8692"/>
                  </a:cubicBezTo>
                  <a:cubicBezTo>
                    <a:pt x="4353" y="8692"/>
                    <a:pt x="9156" y="6773"/>
                    <a:pt x="12364" y="6058"/>
                  </a:cubicBezTo>
                  <a:cubicBezTo>
                    <a:pt x="12990" y="5924"/>
                    <a:pt x="13632" y="5859"/>
                    <a:pt x="14281" y="5859"/>
                  </a:cubicBezTo>
                  <a:cubicBezTo>
                    <a:pt x="18576" y="5859"/>
                    <a:pt x="23189" y="8677"/>
                    <a:pt x="25696" y="12593"/>
                  </a:cubicBezTo>
                  <a:cubicBezTo>
                    <a:pt x="27094" y="14765"/>
                    <a:pt x="29241" y="15101"/>
                    <a:pt x="31694" y="15101"/>
                  </a:cubicBezTo>
                  <a:cubicBezTo>
                    <a:pt x="32796" y="15101"/>
                    <a:pt x="33959" y="15034"/>
                    <a:pt x="35144" y="15034"/>
                  </a:cubicBezTo>
                  <a:cubicBezTo>
                    <a:pt x="36767" y="15034"/>
                    <a:pt x="38431" y="15161"/>
                    <a:pt x="40030" y="15765"/>
                  </a:cubicBezTo>
                  <a:cubicBezTo>
                    <a:pt x="45396" y="17840"/>
                    <a:pt x="48187" y="24924"/>
                    <a:pt x="47877" y="30004"/>
                  </a:cubicBezTo>
                  <a:cubicBezTo>
                    <a:pt x="47730" y="32602"/>
                    <a:pt x="49378" y="34023"/>
                    <a:pt x="51135" y="34023"/>
                  </a:cubicBezTo>
                  <a:cubicBezTo>
                    <a:pt x="52796" y="34023"/>
                    <a:pt x="54555" y="32752"/>
                    <a:pt x="54984" y="30004"/>
                  </a:cubicBezTo>
                  <a:cubicBezTo>
                    <a:pt x="55843" y="24351"/>
                    <a:pt x="50882" y="12617"/>
                    <a:pt x="43942" y="10447"/>
                  </a:cubicBezTo>
                  <a:cubicBezTo>
                    <a:pt x="41620" y="9723"/>
                    <a:pt x="39187" y="9482"/>
                    <a:pt x="36976" y="9482"/>
                  </a:cubicBezTo>
                  <a:cubicBezTo>
                    <a:pt x="32552" y="9482"/>
                    <a:pt x="29011" y="10447"/>
                    <a:pt x="29011" y="10447"/>
                  </a:cubicBezTo>
                  <a:cubicBezTo>
                    <a:pt x="28415" y="8562"/>
                    <a:pt x="22190" y="0"/>
                    <a:pt x="15083" y="0"/>
                  </a:cubicBezTo>
                  <a:close/>
                </a:path>
              </a:pathLst>
            </a:custGeom>
            <a:solidFill>
              <a:srgbClr val="B4D05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97" name="Google Shape;985;p59"/>
            <p:cNvSpPr>
              <a:spLocks/>
            </p:cNvSpPr>
            <p:nvPr/>
          </p:nvSpPr>
          <p:spPr bwMode="auto">
            <a:xfrm>
              <a:off x="2818100" y="1778250"/>
              <a:ext cx="986075" cy="600675"/>
            </a:xfrm>
            <a:custGeom>
              <a:avLst/>
              <a:gdLst>
                <a:gd name="T0" fmla="*/ 2147483647 w 39443"/>
                <a:gd name="T1" fmla="*/ 390625 h 24027"/>
                <a:gd name="T2" fmla="*/ 2147483647 w 39443"/>
                <a:gd name="T3" fmla="*/ 2147483647 h 24027"/>
                <a:gd name="T4" fmla="*/ 2147483647 w 39443"/>
                <a:gd name="T5" fmla="*/ 2147483647 h 24027"/>
                <a:gd name="T6" fmla="*/ 2147483647 w 39443"/>
                <a:gd name="T7" fmla="*/ 2147483647 h 24027"/>
                <a:gd name="T8" fmla="*/ 242578004 w 39443"/>
                <a:gd name="T9" fmla="*/ 2147483647 h 24027"/>
                <a:gd name="T10" fmla="*/ 1306639882 w 39443"/>
                <a:gd name="T11" fmla="*/ 2147483647 h 24027"/>
                <a:gd name="T12" fmla="*/ 2147483647 w 39443"/>
                <a:gd name="T13" fmla="*/ 2147483647 h 24027"/>
                <a:gd name="T14" fmla="*/ 2147483647 w 39443"/>
                <a:gd name="T15" fmla="*/ 2147483647 h 24027"/>
                <a:gd name="T16" fmla="*/ 2147483647 w 39443"/>
                <a:gd name="T17" fmla="*/ 2147483647 h 24027"/>
                <a:gd name="T18" fmla="*/ 2147483647 w 39443"/>
                <a:gd name="T19" fmla="*/ 2147483647 h 24027"/>
                <a:gd name="T20" fmla="*/ 2147483647 w 39443"/>
                <a:gd name="T21" fmla="*/ 2147483647 h 24027"/>
                <a:gd name="T22" fmla="*/ 2147483647 w 39443"/>
                <a:gd name="T23" fmla="*/ 1605468678 h 24027"/>
                <a:gd name="T24" fmla="*/ 2147483647 w 39443"/>
                <a:gd name="T25" fmla="*/ 1658593461 h 24027"/>
                <a:gd name="T26" fmla="*/ 2147483647 w 39443"/>
                <a:gd name="T27" fmla="*/ 2147483647 h 24027"/>
                <a:gd name="T28" fmla="*/ 2147483647 w 39443"/>
                <a:gd name="T29" fmla="*/ 1873044991 h 24027"/>
                <a:gd name="T30" fmla="*/ 2147483647 w 39443"/>
                <a:gd name="T31" fmla="*/ 390625 h 240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443"/>
                <a:gd name="T49" fmla="*/ 0 h 24027"/>
                <a:gd name="T50" fmla="*/ 39443 w 39443"/>
                <a:gd name="T51" fmla="*/ 24027 h 240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443" h="24027" extrusionOk="0">
                  <a:moveTo>
                    <a:pt x="28812" y="1"/>
                  </a:moveTo>
                  <a:cubicBezTo>
                    <a:pt x="23803" y="1"/>
                    <a:pt x="19367" y="6035"/>
                    <a:pt x="18961" y="7347"/>
                  </a:cubicBezTo>
                  <a:cubicBezTo>
                    <a:pt x="18961" y="7347"/>
                    <a:pt x="16460" y="6658"/>
                    <a:pt x="13336" y="6658"/>
                  </a:cubicBezTo>
                  <a:cubicBezTo>
                    <a:pt x="11775" y="6658"/>
                    <a:pt x="10057" y="6830"/>
                    <a:pt x="8420" y="7347"/>
                  </a:cubicBezTo>
                  <a:cubicBezTo>
                    <a:pt x="3483" y="8897"/>
                    <a:pt x="0" y="17197"/>
                    <a:pt x="621" y="21180"/>
                  </a:cubicBezTo>
                  <a:cubicBezTo>
                    <a:pt x="933" y="23127"/>
                    <a:pt x="2175" y="24026"/>
                    <a:pt x="3345" y="24026"/>
                  </a:cubicBezTo>
                  <a:cubicBezTo>
                    <a:pt x="4583" y="24026"/>
                    <a:pt x="5739" y="23019"/>
                    <a:pt x="5629" y="21180"/>
                  </a:cubicBezTo>
                  <a:cubicBezTo>
                    <a:pt x="5438" y="17602"/>
                    <a:pt x="7370" y="12594"/>
                    <a:pt x="11162" y="11139"/>
                  </a:cubicBezTo>
                  <a:cubicBezTo>
                    <a:pt x="12287" y="10712"/>
                    <a:pt x="13459" y="10622"/>
                    <a:pt x="14605" y="10622"/>
                  </a:cubicBezTo>
                  <a:cubicBezTo>
                    <a:pt x="15427" y="10622"/>
                    <a:pt x="16235" y="10668"/>
                    <a:pt x="17002" y="10668"/>
                  </a:cubicBezTo>
                  <a:cubicBezTo>
                    <a:pt x="18750" y="10668"/>
                    <a:pt x="20288" y="10431"/>
                    <a:pt x="21299" y="8873"/>
                  </a:cubicBezTo>
                  <a:cubicBezTo>
                    <a:pt x="23086" y="6129"/>
                    <a:pt x="26341" y="4110"/>
                    <a:pt x="29390" y="4110"/>
                  </a:cubicBezTo>
                  <a:cubicBezTo>
                    <a:pt x="29839" y="4110"/>
                    <a:pt x="30285" y="4154"/>
                    <a:pt x="30720" y="4246"/>
                  </a:cubicBezTo>
                  <a:cubicBezTo>
                    <a:pt x="32972" y="4754"/>
                    <a:pt x="36352" y="6094"/>
                    <a:pt x="38098" y="6094"/>
                  </a:cubicBezTo>
                  <a:cubicBezTo>
                    <a:pt x="38978" y="6094"/>
                    <a:pt x="39443" y="5754"/>
                    <a:pt x="39139" y="4795"/>
                  </a:cubicBezTo>
                  <a:cubicBezTo>
                    <a:pt x="38543" y="2910"/>
                    <a:pt x="33820" y="1"/>
                    <a:pt x="28812" y="1"/>
                  </a:cubicBezTo>
                  <a:close/>
                </a:path>
              </a:pathLst>
            </a:custGeom>
            <a:solidFill>
              <a:srgbClr val="C4E46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49154" name="Google Shape;986;p59"/>
          <p:cNvGrpSpPr>
            <a:grpSpLocks/>
          </p:cNvGrpSpPr>
          <p:nvPr/>
        </p:nvGrpSpPr>
        <p:grpSpPr bwMode="auto">
          <a:xfrm rot="-1035540">
            <a:off x="3133725" y="2889250"/>
            <a:ext cx="407988" cy="476250"/>
            <a:chOff x="2549750" y="1918925"/>
            <a:chExt cx="407550" cy="475800"/>
          </a:xfrm>
        </p:grpSpPr>
        <p:sp>
          <p:nvSpPr>
            <p:cNvPr id="49181" name="Google Shape;987;p59"/>
            <p:cNvSpPr>
              <a:spLocks/>
            </p:cNvSpPr>
            <p:nvPr/>
          </p:nvSpPr>
          <p:spPr bwMode="auto">
            <a:xfrm>
              <a:off x="2682650" y="2047075"/>
              <a:ext cx="143100" cy="103875"/>
            </a:xfrm>
            <a:custGeom>
              <a:avLst/>
              <a:gdLst>
                <a:gd name="T0" fmla="*/ 1061328038 w 5724"/>
                <a:gd name="T1" fmla="*/ 390625 h 4155"/>
                <a:gd name="T2" fmla="*/ 390625 w 5724"/>
                <a:gd name="T3" fmla="*/ 700781071 h 4155"/>
                <a:gd name="T4" fmla="*/ 1112890420 w 5724"/>
                <a:gd name="T5" fmla="*/ 1622655637 h 4155"/>
                <a:gd name="T6" fmla="*/ 2147483647 w 5724"/>
                <a:gd name="T7" fmla="*/ 785546631 h 4155"/>
                <a:gd name="T8" fmla="*/ 1282421562 w 5724"/>
                <a:gd name="T9" fmla="*/ 22656246 h 4155"/>
                <a:gd name="T10" fmla="*/ 1061328038 w 5724"/>
                <a:gd name="T11" fmla="*/ 390625 h 4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24"/>
                <a:gd name="T19" fmla="*/ 0 h 4155"/>
                <a:gd name="T20" fmla="*/ 5724 w 5724"/>
                <a:gd name="T21" fmla="*/ 4155 h 4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2" name="Google Shape;988;p59"/>
            <p:cNvSpPr>
              <a:spLocks/>
            </p:cNvSpPr>
            <p:nvPr/>
          </p:nvSpPr>
          <p:spPr bwMode="auto">
            <a:xfrm>
              <a:off x="2702325" y="1918925"/>
              <a:ext cx="63750" cy="187250"/>
            </a:xfrm>
            <a:custGeom>
              <a:avLst/>
              <a:gdLst>
                <a:gd name="T0" fmla="*/ 182031180 w 2550"/>
                <a:gd name="T1" fmla="*/ 0 h 7490"/>
                <a:gd name="T2" fmla="*/ 105859309 w 2550"/>
                <a:gd name="T3" fmla="*/ 22656250 h 7490"/>
                <a:gd name="T4" fmla="*/ 53125005 w 2550"/>
                <a:gd name="T5" fmla="*/ 266406231 h 7490"/>
                <a:gd name="T6" fmla="*/ 551171589 w 2550"/>
                <a:gd name="T7" fmla="*/ 1188280890 h 7490"/>
                <a:gd name="T8" fmla="*/ 657031148 w 2550"/>
                <a:gd name="T9" fmla="*/ 2147483647 h 7490"/>
                <a:gd name="T10" fmla="*/ 794531096 w 2550"/>
                <a:gd name="T11" fmla="*/ 2147483647 h 7490"/>
                <a:gd name="T12" fmla="*/ 762890308 w 2550"/>
                <a:gd name="T13" fmla="*/ 859765776 h 7490"/>
                <a:gd name="T14" fmla="*/ 307421782 w 2550"/>
                <a:gd name="T15" fmla="*/ 54296861 h 7490"/>
                <a:gd name="T16" fmla="*/ 182031180 w 2550"/>
                <a:gd name="T17" fmla="*/ 0 h 74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0"/>
                <a:gd name="T28" fmla="*/ 0 h 7490"/>
                <a:gd name="T29" fmla="*/ 2550 w 2550"/>
                <a:gd name="T30" fmla="*/ 7490 h 74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3" name="Google Shape;989;p59"/>
            <p:cNvSpPr>
              <a:spLocks/>
            </p:cNvSpPr>
            <p:nvPr/>
          </p:nvSpPr>
          <p:spPr bwMode="auto">
            <a:xfrm>
              <a:off x="2549750" y="2057775"/>
              <a:ext cx="407550" cy="336950"/>
            </a:xfrm>
            <a:custGeom>
              <a:avLst/>
              <a:gdLst>
                <a:gd name="T0" fmla="*/ 2147483647 w 16302"/>
                <a:gd name="T1" fmla="*/ 0 h 13478"/>
                <a:gd name="T2" fmla="*/ 2147483647 w 16302"/>
                <a:gd name="T3" fmla="*/ 24999999 h 13478"/>
                <a:gd name="T4" fmla="*/ 2147483647 w 16302"/>
                <a:gd name="T5" fmla="*/ 703124796 h 13478"/>
                <a:gd name="T6" fmla="*/ 1928513938 w 16302"/>
                <a:gd name="T7" fmla="*/ 3906250 h 13478"/>
                <a:gd name="T8" fmla="*/ 1600000017 w 16302"/>
                <a:gd name="T9" fmla="*/ 24999999 h 13478"/>
                <a:gd name="T10" fmla="*/ 212109449 w 16302"/>
                <a:gd name="T11" fmla="*/ 1614451932 h 13478"/>
                <a:gd name="T12" fmla="*/ 1653124804 w 16302"/>
                <a:gd name="T13" fmla="*/ 2147483647 h 13478"/>
                <a:gd name="T14" fmla="*/ 2147483647 w 16302"/>
                <a:gd name="T15" fmla="*/ 2147483647 h 13478"/>
                <a:gd name="T16" fmla="*/ 2147483647 w 16302"/>
                <a:gd name="T17" fmla="*/ 2147483647 h 13478"/>
                <a:gd name="T18" fmla="*/ 2147483647 w 16302"/>
                <a:gd name="T19" fmla="*/ 2147483647 h 13478"/>
                <a:gd name="T20" fmla="*/ 2147483647 w 16302"/>
                <a:gd name="T21" fmla="*/ 2147483647 h 13478"/>
                <a:gd name="T22" fmla="*/ 2147483647 w 16302"/>
                <a:gd name="T23" fmla="*/ 2147483647 h 13478"/>
                <a:gd name="T24" fmla="*/ 2147483647 w 16302"/>
                <a:gd name="T25" fmla="*/ 1646093523 h 13478"/>
                <a:gd name="T26" fmla="*/ 2147483647 w 16302"/>
                <a:gd name="T27" fmla="*/ 0 h 134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02"/>
                <a:gd name="T43" fmla="*/ 0 h 13478"/>
                <a:gd name="T44" fmla="*/ 16302 w 16302"/>
                <a:gd name="T45" fmla="*/ 13478 h 134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4" name="Google Shape;990;p59"/>
            <p:cNvSpPr>
              <a:spLocks/>
            </p:cNvSpPr>
            <p:nvPr/>
          </p:nvSpPr>
          <p:spPr bwMode="auto">
            <a:xfrm>
              <a:off x="2549750" y="2058025"/>
              <a:ext cx="339075" cy="336700"/>
            </a:xfrm>
            <a:custGeom>
              <a:avLst/>
              <a:gdLst>
                <a:gd name="T0" fmla="*/ 1928513845 w 13563"/>
                <a:gd name="T1" fmla="*/ 0 h 13468"/>
                <a:gd name="T2" fmla="*/ 1599999939 w 13563"/>
                <a:gd name="T3" fmla="*/ 21093750 h 13468"/>
                <a:gd name="T4" fmla="*/ 212109439 w 13563"/>
                <a:gd name="T5" fmla="*/ 1610546333 h 13468"/>
                <a:gd name="T6" fmla="*/ 1653124724 w 13563"/>
                <a:gd name="T7" fmla="*/ 2147483647 h 13468"/>
                <a:gd name="T8" fmla="*/ 2147483647 w 13563"/>
                <a:gd name="T9" fmla="*/ 2147483647 h 13468"/>
                <a:gd name="T10" fmla="*/ 2147483647 w 13563"/>
                <a:gd name="T11" fmla="*/ 2147483647 h 13468"/>
                <a:gd name="T12" fmla="*/ 2147483647 w 13563"/>
                <a:gd name="T13" fmla="*/ 2147483647 h 13468"/>
                <a:gd name="T14" fmla="*/ 2147483647 w 13563"/>
                <a:gd name="T15" fmla="*/ 2147483647 h 13468"/>
                <a:gd name="T16" fmla="*/ 2147483647 w 13563"/>
                <a:gd name="T17" fmla="*/ 2147483647 h 13468"/>
                <a:gd name="T18" fmla="*/ 2147483647 w 13563"/>
                <a:gd name="T19" fmla="*/ 2147483647 h 13468"/>
                <a:gd name="T20" fmla="*/ 2147483647 w 13563"/>
                <a:gd name="T21" fmla="*/ 2147483647 h 13468"/>
                <a:gd name="T22" fmla="*/ 2147483647 w 13563"/>
                <a:gd name="T23" fmla="*/ 2147483647 h 13468"/>
                <a:gd name="T24" fmla="*/ 2147483647 w 13563"/>
                <a:gd name="T25" fmla="*/ 2147483647 h 13468"/>
                <a:gd name="T26" fmla="*/ 2098046596 w 13563"/>
                <a:gd name="T27" fmla="*/ 2147483647 h 13468"/>
                <a:gd name="T28" fmla="*/ 1282031231 w 13563"/>
                <a:gd name="T29" fmla="*/ 1716405102 h 13468"/>
                <a:gd name="T30" fmla="*/ 1430468788 w 13563"/>
                <a:gd name="T31" fmla="*/ 508593652 h 13468"/>
                <a:gd name="T32" fmla="*/ 1790624284 w 13563"/>
                <a:gd name="T33" fmla="*/ 84765650 h 13468"/>
                <a:gd name="T34" fmla="*/ 1928513845 w 13563"/>
                <a:gd name="T35" fmla="*/ 0 h 134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63"/>
                <a:gd name="T55" fmla="*/ 0 h 13468"/>
                <a:gd name="T56" fmla="*/ 13563 w 13563"/>
                <a:gd name="T57" fmla="*/ 13468 h 134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5" name="Google Shape;991;p59"/>
            <p:cNvSpPr>
              <a:spLocks/>
            </p:cNvSpPr>
            <p:nvPr/>
          </p:nvSpPr>
          <p:spPr bwMode="auto">
            <a:xfrm>
              <a:off x="2764700" y="2335425"/>
              <a:ext cx="15400" cy="18525"/>
            </a:xfrm>
            <a:custGeom>
              <a:avLst/>
              <a:gdLst>
                <a:gd name="T0" fmla="*/ 229296809 w 616"/>
                <a:gd name="T1" fmla="*/ 390625 h 741"/>
                <a:gd name="T2" fmla="*/ 212109216 w 616"/>
                <a:gd name="T3" fmla="*/ 9765625 h 741"/>
                <a:gd name="T4" fmla="*/ 95703087 w 616"/>
                <a:gd name="T5" fmla="*/ 115625012 h 741"/>
                <a:gd name="T6" fmla="*/ 390625 w 616"/>
                <a:gd name="T7" fmla="*/ 253515616 h 741"/>
                <a:gd name="T8" fmla="*/ 35937498 w 616"/>
                <a:gd name="T9" fmla="*/ 289062405 h 741"/>
                <a:gd name="T10" fmla="*/ 53125004 w 616"/>
                <a:gd name="T11" fmla="*/ 285156206 h 741"/>
                <a:gd name="T12" fmla="*/ 158984287 w 616"/>
                <a:gd name="T13" fmla="*/ 147265601 h 741"/>
                <a:gd name="T14" fmla="*/ 233203008 w 616"/>
                <a:gd name="T15" fmla="*/ 9765625 h 741"/>
                <a:gd name="T16" fmla="*/ 229296809 w 616"/>
                <a:gd name="T17" fmla="*/ 390625 h 7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6"/>
                <a:gd name="T28" fmla="*/ 0 h 741"/>
                <a:gd name="T29" fmla="*/ 616 w 616"/>
                <a:gd name="T30" fmla="*/ 741 h 7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6" name="Google Shape;992;p59"/>
            <p:cNvSpPr>
              <a:spLocks/>
            </p:cNvSpPr>
            <p:nvPr/>
          </p:nvSpPr>
          <p:spPr bwMode="auto">
            <a:xfrm>
              <a:off x="2690800" y="2090950"/>
              <a:ext cx="52900" cy="17950"/>
            </a:xfrm>
            <a:custGeom>
              <a:avLst/>
              <a:gdLst>
                <a:gd name="T0" fmla="*/ 257421781 w 2116"/>
                <a:gd name="T1" fmla="*/ 0 h 718"/>
                <a:gd name="T2" fmla="*/ 42578118 w 2116"/>
                <a:gd name="T3" fmla="*/ 78906248 h 718"/>
                <a:gd name="T4" fmla="*/ 74218691 w 2116"/>
                <a:gd name="T5" fmla="*/ 227343623 h 718"/>
                <a:gd name="T6" fmla="*/ 199999858 w 2116"/>
                <a:gd name="T7" fmla="*/ 253906214 h 718"/>
                <a:gd name="T8" fmla="*/ 402734114 w 2116"/>
                <a:gd name="T9" fmla="*/ 237890619 h 718"/>
                <a:gd name="T10" fmla="*/ 513671563 w 2116"/>
                <a:gd name="T11" fmla="*/ 237109219 h 718"/>
                <a:gd name="T12" fmla="*/ 794531033 w 2116"/>
                <a:gd name="T13" fmla="*/ 280078005 h 718"/>
                <a:gd name="T14" fmla="*/ 816015023 w 2116"/>
                <a:gd name="T15" fmla="*/ 237890619 h 718"/>
                <a:gd name="T16" fmla="*/ 444921595 w 2116"/>
                <a:gd name="T17" fmla="*/ 25781247 h 718"/>
                <a:gd name="T18" fmla="*/ 257421781 w 2116"/>
                <a:gd name="T19" fmla="*/ 0 h 7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6"/>
                <a:gd name="T31" fmla="*/ 0 h 718"/>
                <a:gd name="T32" fmla="*/ 2116 w 2116"/>
                <a:gd name="T33" fmla="*/ 718 h 7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7" name="Google Shape;993;p59"/>
            <p:cNvSpPr>
              <a:spLocks/>
            </p:cNvSpPr>
            <p:nvPr/>
          </p:nvSpPr>
          <p:spPr bwMode="auto">
            <a:xfrm>
              <a:off x="2717000" y="2112000"/>
              <a:ext cx="26700" cy="18075"/>
            </a:xfrm>
            <a:custGeom>
              <a:avLst/>
              <a:gdLst>
                <a:gd name="T0" fmla="*/ 270312376 w 1068"/>
                <a:gd name="T1" fmla="*/ 0 h 723"/>
                <a:gd name="T2" fmla="*/ 183984266 w 1068"/>
                <a:gd name="T3" fmla="*/ 25390623 h 723"/>
                <a:gd name="T4" fmla="*/ 35546871 w 1068"/>
                <a:gd name="T5" fmla="*/ 173828091 h 723"/>
                <a:gd name="T6" fmla="*/ 105468702 w 1068"/>
                <a:gd name="T7" fmla="*/ 282031205 h 723"/>
                <a:gd name="T8" fmla="*/ 183984266 w 1068"/>
                <a:gd name="T9" fmla="*/ 237500020 h 723"/>
                <a:gd name="T10" fmla="*/ 258202982 w 1068"/>
                <a:gd name="T11" fmla="*/ 142187502 h 723"/>
                <a:gd name="T12" fmla="*/ 374609129 w 1068"/>
                <a:gd name="T13" fmla="*/ 78515598 h 723"/>
                <a:gd name="T14" fmla="*/ 374609129 w 1068"/>
                <a:gd name="T15" fmla="*/ 14843751 h 723"/>
                <a:gd name="T16" fmla="*/ 270312376 w 1068"/>
                <a:gd name="T17" fmla="*/ 0 h 7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8"/>
                <a:gd name="T28" fmla="*/ 0 h 723"/>
                <a:gd name="T29" fmla="*/ 1068 w 1068"/>
                <a:gd name="T30" fmla="*/ 723 h 7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8" name="Google Shape;994;p59"/>
            <p:cNvSpPr>
              <a:spLocks/>
            </p:cNvSpPr>
            <p:nvPr/>
          </p:nvSpPr>
          <p:spPr bwMode="auto">
            <a:xfrm>
              <a:off x="2758200" y="2102100"/>
              <a:ext cx="42200" cy="17150"/>
            </a:xfrm>
            <a:custGeom>
              <a:avLst/>
              <a:gdLst>
                <a:gd name="T0" fmla="*/ 313671809 w 1688"/>
                <a:gd name="T1" fmla="*/ 0 h 686"/>
                <a:gd name="T2" fmla="*/ 27734379 w 1688"/>
                <a:gd name="T3" fmla="*/ 84765595 h 686"/>
                <a:gd name="T4" fmla="*/ 26562505 w 1688"/>
                <a:gd name="T5" fmla="*/ 129296804 h 686"/>
                <a:gd name="T6" fmla="*/ 38281251 w 1688"/>
                <a:gd name="T7" fmla="*/ 127343705 h 686"/>
                <a:gd name="T8" fmla="*/ 109375018 w 1688"/>
                <a:gd name="T9" fmla="*/ 123046806 h 686"/>
                <a:gd name="T10" fmla="*/ 303125012 w 1688"/>
                <a:gd name="T11" fmla="*/ 158984293 h 686"/>
                <a:gd name="T12" fmla="*/ 525781248 w 1688"/>
                <a:gd name="T13" fmla="*/ 264843606 h 686"/>
                <a:gd name="T14" fmla="*/ 549218441 w 1688"/>
                <a:gd name="T15" fmla="*/ 267968605 h 686"/>
                <a:gd name="T16" fmla="*/ 621093620 w 1688"/>
                <a:gd name="T17" fmla="*/ 127343705 h 686"/>
                <a:gd name="T18" fmla="*/ 313671809 w 1688"/>
                <a:gd name="T19" fmla="*/ 0 h 6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8"/>
                <a:gd name="T31" fmla="*/ 0 h 686"/>
                <a:gd name="T32" fmla="*/ 1688 w 1688"/>
                <a:gd name="T33" fmla="*/ 686 h 6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9" name="Google Shape;995;p59"/>
            <p:cNvSpPr>
              <a:spLocks/>
            </p:cNvSpPr>
            <p:nvPr/>
          </p:nvSpPr>
          <p:spPr bwMode="auto">
            <a:xfrm>
              <a:off x="2783700" y="2082425"/>
              <a:ext cx="19675" cy="8075"/>
            </a:xfrm>
            <a:custGeom>
              <a:avLst/>
              <a:gdLst>
                <a:gd name="T0" fmla="*/ 226953030 w 787"/>
                <a:gd name="T1" fmla="*/ 0 h 323"/>
                <a:gd name="T2" fmla="*/ 10546875 w 787"/>
                <a:gd name="T3" fmla="*/ 95703089 h 323"/>
                <a:gd name="T4" fmla="*/ 10546875 w 787"/>
                <a:gd name="T5" fmla="*/ 116796806 h 323"/>
                <a:gd name="T6" fmla="*/ 151171803 w 787"/>
                <a:gd name="T7" fmla="*/ 126171802 h 323"/>
                <a:gd name="T8" fmla="*/ 285937411 w 787"/>
                <a:gd name="T9" fmla="*/ 63671851 h 323"/>
                <a:gd name="T10" fmla="*/ 285937411 w 787"/>
                <a:gd name="T11" fmla="*/ 21484373 h 323"/>
                <a:gd name="T12" fmla="*/ 226953030 w 787"/>
                <a:gd name="T13" fmla="*/ 0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7"/>
                <a:gd name="T22" fmla="*/ 0 h 323"/>
                <a:gd name="T23" fmla="*/ 787 w 787"/>
                <a:gd name="T24" fmla="*/ 323 h 3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90" name="Google Shape;996;p59"/>
            <p:cNvSpPr>
              <a:spLocks/>
            </p:cNvSpPr>
            <p:nvPr/>
          </p:nvSpPr>
          <p:spPr bwMode="auto">
            <a:xfrm>
              <a:off x="2848100" y="2104800"/>
              <a:ext cx="57550" cy="48625"/>
            </a:xfrm>
            <a:custGeom>
              <a:avLst/>
              <a:gdLst>
                <a:gd name="T0" fmla="*/ 462109204 w 2302"/>
                <a:gd name="T1" fmla="*/ 0 h 1945"/>
                <a:gd name="T2" fmla="*/ 339452956 w 2302"/>
                <a:gd name="T3" fmla="*/ 21484376 h 1945"/>
                <a:gd name="T4" fmla="*/ 286327979 w 2302"/>
                <a:gd name="T5" fmla="*/ 42578127 h 1945"/>
                <a:gd name="T6" fmla="*/ 21484372 w 2302"/>
                <a:gd name="T7" fmla="*/ 328515618 h 1945"/>
                <a:gd name="T8" fmla="*/ 233593601 w 2302"/>
                <a:gd name="T9" fmla="*/ 720703219 h 1945"/>
                <a:gd name="T10" fmla="*/ 403124729 w 2302"/>
                <a:gd name="T11" fmla="*/ 759374809 h 1945"/>
                <a:gd name="T12" fmla="*/ 784374667 w 2302"/>
                <a:gd name="T13" fmla="*/ 201562499 h 1945"/>
                <a:gd name="T14" fmla="*/ 462109204 w 2302"/>
                <a:gd name="T15" fmla="*/ 0 h 19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2"/>
                <a:gd name="T25" fmla="*/ 0 h 1945"/>
                <a:gd name="T26" fmla="*/ 2302 w 2302"/>
                <a:gd name="T27" fmla="*/ 1945 h 19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91" name="Google Shape;997;p59"/>
            <p:cNvSpPr>
              <a:spLocks/>
            </p:cNvSpPr>
            <p:nvPr/>
          </p:nvSpPr>
          <p:spPr bwMode="auto">
            <a:xfrm>
              <a:off x="2869800" y="2179200"/>
              <a:ext cx="53600" cy="104450"/>
            </a:xfrm>
            <a:custGeom>
              <a:avLst/>
              <a:gdLst>
                <a:gd name="T0" fmla="*/ 517577964 w 2144"/>
                <a:gd name="T1" fmla="*/ 390625 h 4178"/>
                <a:gd name="T2" fmla="*/ 402734117 w 2144"/>
                <a:gd name="T3" fmla="*/ 45703116 h 4178"/>
                <a:gd name="T4" fmla="*/ 286327970 w 2144"/>
                <a:gd name="T5" fmla="*/ 278515370 h 4178"/>
                <a:gd name="T6" fmla="*/ 53125001 w 2144"/>
                <a:gd name="T7" fmla="*/ 1073436698 h 4178"/>
                <a:gd name="T8" fmla="*/ 21484371 w 2144"/>
                <a:gd name="T9" fmla="*/ 1348826969 h 4178"/>
                <a:gd name="T10" fmla="*/ 397656119 w 2144"/>
                <a:gd name="T11" fmla="*/ 1632030037 h 4178"/>
                <a:gd name="T12" fmla="*/ 466405988 w 2144"/>
                <a:gd name="T13" fmla="*/ 1624218041 h 4178"/>
                <a:gd name="T14" fmla="*/ 784374643 w 2144"/>
                <a:gd name="T15" fmla="*/ 1147655863 h 4178"/>
                <a:gd name="T16" fmla="*/ 805468233 w 2144"/>
                <a:gd name="T17" fmla="*/ 416406105 h 4178"/>
                <a:gd name="T18" fmla="*/ 720702672 w 2144"/>
                <a:gd name="T19" fmla="*/ 172656169 h 4178"/>
                <a:gd name="T20" fmla="*/ 517577964 w 2144"/>
                <a:gd name="T21" fmla="*/ 390625 h 4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44"/>
                <a:gd name="T34" fmla="*/ 0 h 4178"/>
                <a:gd name="T35" fmla="*/ 2144 w 2144"/>
                <a:gd name="T36" fmla="*/ 4178 h 4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49155" name="Google Shape;998;p59"/>
          <p:cNvGrpSpPr>
            <a:grpSpLocks/>
          </p:cNvGrpSpPr>
          <p:nvPr/>
        </p:nvGrpSpPr>
        <p:grpSpPr bwMode="auto">
          <a:xfrm rot="1197635">
            <a:off x="1951038" y="1416050"/>
            <a:ext cx="407987" cy="476250"/>
            <a:chOff x="2549750" y="1918925"/>
            <a:chExt cx="407550" cy="475800"/>
          </a:xfrm>
        </p:grpSpPr>
        <p:sp>
          <p:nvSpPr>
            <p:cNvPr id="49170" name="Google Shape;999;p59"/>
            <p:cNvSpPr>
              <a:spLocks/>
            </p:cNvSpPr>
            <p:nvPr/>
          </p:nvSpPr>
          <p:spPr bwMode="auto">
            <a:xfrm>
              <a:off x="2682650" y="2047075"/>
              <a:ext cx="143100" cy="103875"/>
            </a:xfrm>
            <a:custGeom>
              <a:avLst/>
              <a:gdLst>
                <a:gd name="T0" fmla="*/ 1061328038 w 5724"/>
                <a:gd name="T1" fmla="*/ 390625 h 4155"/>
                <a:gd name="T2" fmla="*/ 390625 w 5724"/>
                <a:gd name="T3" fmla="*/ 700781071 h 4155"/>
                <a:gd name="T4" fmla="*/ 1112890420 w 5724"/>
                <a:gd name="T5" fmla="*/ 1622655637 h 4155"/>
                <a:gd name="T6" fmla="*/ 2147483647 w 5724"/>
                <a:gd name="T7" fmla="*/ 785546631 h 4155"/>
                <a:gd name="T8" fmla="*/ 1282421562 w 5724"/>
                <a:gd name="T9" fmla="*/ 22656246 h 4155"/>
                <a:gd name="T10" fmla="*/ 1061328038 w 5724"/>
                <a:gd name="T11" fmla="*/ 390625 h 4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24"/>
                <a:gd name="T19" fmla="*/ 0 h 4155"/>
                <a:gd name="T20" fmla="*/ 5724 w 5724"/>
                <a:gd name="T21" fmla="*/ 4155 h 4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1" name="Google Shape;1000;p59"/>
            <p:cNvSpPr>
              <a:spLocks/>
            </p:cNvSpPr>
            <p:nvPr/>
          </p:nvSpPr>
          <p:spPr bwMode="auto">
            <a:xfrm>
              <a:off x="2702325" y="1918925"/>
              <a:ext cx="63750" cy="187250"/>
            </a:xfrm>
            <a:custGeom>
              <a:avLst/>
              <a:gdLst>
                <a:gd name="T0" fmla="*/ 182031180 w 2550"/>
                <a:gd name="T1" fmla="*/ 0 h 7490"/>
                <a:gd name="T2" fmla="*/ 105859309 w 2550"/>
                <a:gd name="T3" fmla="*/ 22656250 h 7490"/>
                <a:gd name="T4" fmla="*/ 53125005 w 2550"/>
                <a:gd name="T5" fmla="*/ 266406231 h 7490"/>
                <a:gd name="T6" fmla="*/ 551171589 w 2550"/>
                <a:gd name="T7" fmla="*/ 1188280890 h 7490"/>
                <a:gd name="T8" fmla="*/ 657031148 w 2550"/>
                <a:gd name="T9" fmla="*/ 2147483647 h 7490"/>
                <a:gd name="T10" fmla="*/ 794531096 w 2550"/>
                <a:gd name="T11" fmla="*/ 2147483647 h 7490"/>
                <a:gd name="T12" fmla="*/ 762890308 w 2550"/>
                <a:gd name="T13" fmla="*/ 859765776 h 7490"/>
                <a:gd name="T14" fmla="*/ 307421782 w 2550"/>
                <a:gd name="T15" fmla="*/ 54296861 h 7490"/>
                <a:gd name="T16" fmla="*/ 182031180 w 2550"/>
                <a:gd name="T17" fmla="*/ 0 h 74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0"/>
                <a:gd name="T28" fmla="*/ 0 h 7490"/>
                <a:gd name="T29" fmla="*/ 2550 w 2550"/>
                <a:gd name="T30" fmla="*/ 7490 h 74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2" name="Google Shape;1001;p59"/>
            <p:cNvSpPr>
              <a:spLocks/>
            </p:cNvSpPr>
            <p:nvPr/>
          </p:nvSpPr>
          <p:spPr bwMode="auto">
            <a:xfrm>
              <a:off x="2549750" y="2057775"/>
              <a:ext cx="407550" cy="336950"/>
            </a:xfrm>
            <a:custGeom>
              <a:avLst/>
              <a:gdLst>
                <a:gd name="T0" fmla="*/ 2147483647 w 16302"/>
                <a:gd name="T1" fmla="*/ 0 h 13478"/>
                <a:gd name="T2" fmla="*/ 2147483647 w 16302"/>
                <a:gd name="T3" fmla="*/ 24999999 h 13478"/>
                <a:gd name="T4" fmla="*/ 2147483647 w 16302"/>
                <a:gd name="T5" fmla="*/ 703124796 h 13478"/>
                <a:gd name="T6" fmla="*/ 1928513938 w 16302"/>
                <a:gd name="T7" fmla="*/ 3906250 h 13478"/>
                <a:gd name="T8" fmla="*/ 1600000017 w 16302"/>
                <a:gd name="T9" fmla="*/ 24999999 h 13478"/>
                <a:gd name="T10" fmla="*/ 212109449 w 16302"/>
                <a:gd name="T11" fmla="*/ 1614451932 h 13478"/>
                <a:gd name="T12" fmla="*/ 1653124804 w 16302"/>
                <a:gd name="T13" fmla="*/ 2147483647 h 13478"/>
                <a:gd name="T14" fmla="*/ 2147483647 w 16302"/>
                <a:gd name="T15" fmla="*/ 2147483647 h 13478"/>
                <a:gd name="T16" fmla="*/ 2147483647 w 16302"/>
                <a:gd name="T17" fmla="*/ 2147483647 h 13478"/>
                <a:gd name="T18" fmla="*/ 2147483647 w 16302"/>
                <a:gd name="T19" fmla="*/ 2147483647 h 13478"/>
                <a:gd name="T20" fmla="*/ 2147483647 w 16302"/>
                <a:gd name="T21" fmla="*/ 2147483647 h 13478"/>
                <a:gd name="T22" fmla="*/ 2147483647 w 16302"/>
                <a:gd name="T23" fmla="*/ 2147483647 h 13478"/>
                <a:gd name="T24" fmla="*/ 2147483647 w 16302"/>
                <a:gd name="T25" fmla="*/ 1646093523 h 13478"/>
                <a:gd name="T26" fmla="*/ 2147483647 w 16302"/>
                <a:gd name="T27" fmla="*/ 0 h 134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02"/>
                <a:gd name="T43" fmla="*/ 0 h 13478"/>
                <a:gd name="T44" fmla="*/ 16302 w 16302"/>
                <a:gd name="T45" fmla="*/ 13478 h 134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3" name="Google Shape;1002;p59"/>
            <p:cNvSpPr>
              <a:spLocks/>
            </p:cNvSpPr>
            <p:nvPr/>
          </p:nvSpPr>
          <p:spPr bwMode="auto">
            <a:xfrm>
              <a:off x="2549750" y="2058025"/>
              <a:ext cx="339075" cy="336700"/>
            </a:xfrm>
            <a:custGeom>
              <a:avLst/>
              <a:gdLst>
                <a:gd name="T0" fmla="*/ 1928513845 w 13563"/>
                <a:gd name="T1" fmla="*/ 0 h 13468"/>
                <a:gd name="T2" fmla="*/ 1599999939 w 13563"/>
                <a:gd name="T3" fmla="*/ 21093750 h 13468"/>
                <a:gd name="T4" fmla="*/ 212109439 w 13563"/>
                <a:gd name="T5" fmla="*/ 1610546333 h 13468"/>
                <a:gd name="T6" fmla="*/ 1653124724 w 13563"/>
                <a:gd name="T7" fmla="*/ 2147483647 h 13468"/>
                <a:gd name="T8" fmla="*/ 2147483647 w 13563"/>
                <a:gd name="T9" fmla="*/ 2147483647 h 13468"/>
                <a:gd name="T10" fmla="*/ 2147483647 w 13563"/>
                <a:gd name="T11" fmla="*/ 2147483647 h 13468"/>
                <a:gd name="T12" fmla="*/ 2147483647 w 13563"/>
                <a:gd name="T13" fmla="*/ 2147483647 h 13468"/>
                <a:gd name="T14" fmla="*/ 2147483647 w 13563"/>
                <a:gd name="T15" fmla="*/ 2147483647 h 13468"/>
                <a:gd name="T16" fmla="*/ 2147483647 w 13563"/>
                <a:gd name="T17" fmla="*/ 2147483647 h 13468"/>
                <a:gd name="T18" fmla="*/ 2147483647 w 13563"/>
                <a:gd name="T19" fmla="*/ 2147483647 h 13468"/>
                <a:gd name="T20" fmla="*/ 2147483647 w 13563"/>
                <a:gd name="T21" fmla="*/ 2147483647 h 13468"/>
                <a:gd name="T22" fmla="*/ 2147483647 w 13563"/>
                <a:gd name="T23" fmla="*/ 2147483647 h 13468"/>
                <a:gd name="T24" fmla="*/ 2147483647 w 13563"/>
                <a:gd name="T25" fmla="*/ 2147483647 h 13468"/>
                <a:gd name="T26" fmla="*/ 2098046596 w 13563"/>
                <a:gd name="T27" fmla="*/ 2147483647 h 13468"/>
                <a:gd name="T28" fmla="*/ 1282031231 w 13563"/>
                <a:gd name="T29" fmla="*/ 1716405102 h 13468"/>
                <a:gd name="T30" fmla="*/ 1430468788 w 13563"/>
                <a:gd name="T31" fmla="*/ 508593652 h 13468"/>
                <a:gd name="T32" fmla="*/ 1790624284 w 13563"/>
                <a:gd name="T33" fmla="*/ 84765650 h 13468"/>
                <a:gd name="T34" fmla="*/ 1928513845 w 13563"/>
                <a:gd name="T35" fmla="*/ 0 h 134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63"/>
                <a:gd name="T55" fmla="*/ 0 h 13468"/>
                <a:gd name="T56" fmla="*/ 13563 w 13563"/>
                <a:gd name="T57" fmla="*/ 13468 h 134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4" name="Google Shape;1003;p59"/>
            <p:cNvSpPr>
              <a:spLocks/>
            </p:cNvSpPr>
            <p:nvPr/>
          </p:nvSpPr>
          <p:spPr bwMode="auto">
            <a:xfrm>
              <a:off x="2764700" y="2335425"/>
              <a:ext cx="15400" cy="18525"/>
            </a:xfrm>
            <a:custGeom>
              <a:avLst/>
              <a:gdLst>
                <a:gd name="T0" fmla="*/ 229296809 w 616"/>
                <a:gd name="T1" fmla="*/ 390625 h 741"/>
                <a:gd name="T2" fmla="*/ 212109216 w 616"/>
                <a:gd name="T3" fmla="*/ 9765625 h 741"/>
                <a:gd name="T4" fmla="*/ 95703087 w 616"/>
                <a:gd name="T5" fmla="*/ 115625012 h 741"/>
                <a:gd name="T6" fmla="*/ 390625 w 616"/>
                <a:gd name="T7" fmla="*/ 253515616 h 741"/>
                <a:gd name="T8" fmla="*/ 35937498 w 616"/>
                <a:gd name="T9" fmla="*/ 289062405 h 741"/>
                <a:gd name="T10" fmla="*/ 53125004 w 616"/>
                <a:gd name="T11" fmla="*/ 285156206 h 741"/>
                <a:gd name="T12" fmla="*/ 158984287 w 616"/>
                <a:gd name="T13" fmla="*/ 147265601 h 741"/>
                <a:gd name="T14" fmla="*/ 233203008 w 616"/>
                <a:gd name="T15" fmla="*/ 9765625 h 741"/>
                <a:gd name="T16" fmla="*/ 229296809 w 616"/>
                <a:gd name="T17" fmla="*/ 390625 h 7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6"/>
                <a:gd name="T28" fmla="*/ 0 h 741"/>
                <a:gd name="T29" fmla="*/ 616 w 616"/>
                <a:gd name="T30" fmla="*/ 741 h 7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5" name="Google Shape;1004;p59"/>
            <p:cNvSpPr>
              <a:spLocks/>
            </p:cNvSpPr>
            <p:nvPr/>
          </p:nvSpPr>
          <p:spPr bwMode="auto">
            <a:xfrm>
              <a:off x="2690800" y="2090950"/>
              <a:ext cx="52900" cy="17950"/>
            </a:xfrm>
            <a:custGeom>
              <a:avLst/>
              <a:gdLst>
                <a:gd name="T0" fmla="*/ 257421781 w 2116"/>
                <a:gd name="T1" fmla="*/ 0 h 718"/>
                <a:gd name="T2" fmla="*/ 42578118 w 2116"/>
                <a:gd name="T3" fmla="*/ 78906248 h 718"/>
                <a:gd name="T4" fmla="*/ 74218691 w 2116"/>
                <a:gd name="T5" fmla="*/ 227343623 h 718"/>
                <a:gd name="T6" fmla="*/ 199999858 w 2116"/>
                <a:gd name="T7" fmla="*/ 253906214 h 718"/>
                <a:gd name="T8" fmla="*/ 402734114 w 2116"/>
                <a:gd name="T9" fmla="*/ 237890619 h 718"/>
                <a:gd name="T10" fmla="*/ 513671563 w 2116"/>
                <a:gd name="T11" fmla="*/ 237109219 h 718"/>
                <a:gd name="T12" fmla="*/ 794531033 w 2116"/>
                <a:gd name="T13" fmla="*/ 280078005 h 718"/>
                <a:gd name="T14" fmla="*/ 816015023 w 2116"/>
                <a:gd name="T15" fmla="*/ 237890619 h 718"/>
                <a:gd name="T16" fmla="*/ 444921595 w 2116"/>
                <a:gd name="T17" fmla="*/ 25781247 h 718"/>
                <a:gd name="T18" fmla="*/ 257421781 w 2116"/>
                <a:gd name="T19" fmla="*/ 0 h 7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6"/>
                <a:gd name="T31" fmla="*/ 0 h 718"/>
                <a:gd name="T32" fmla="*/ 2116 w 2116"/>
                <a:gd name="T33" fmla="*/ 718 h 7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6" name="Google Shape;1005;p59"/>
            <p:cNvSpPr>
              <a:spLocks/>
            </p:cNvSpPr>
            <p:nvPr/>
          </p:nvSpPr>
          <p:spPr bwMode="auto">
            <a:xfrm>
              <a:off x="2717000" y="2112000"/>
              <a:ext cx="26700" cy="18075"/>
            </a:xfrm>
            <a:custGeom>
              <a:avLst/>
              <a:gdLst>
                <a:gd name="T0" fmla="*/ 270312376 w 1068"/>
                <a:gd name="T1" fmla="*/ 0 h 723"/>
                <a:gd name="T2" fmla="*/ 183984266 w 1068"/>
                <a:gd name="T3" fmla="*/ 25390623 h 723"/>
                <a:gd name="T4" fmla="*/ 35546871 w 1068"/>
                <a:gd name="T5" fmla="*/ 173828091 h 723"/>
                <a:gd name="T6" fmla="*/ 105468702 w 1068"/>
                <a:gd name="T7" fmla="*/ 282031205 h 723"/>
                <a:gd name="T8" fmla="*/ 183984266 w 1068"/>
                <a:gd name="T9" fmla="*/ 237500020 h 723"/>
                <a:gd name="T10" fmla="*/ 258202982 w 1068"/>
                <a:gd name="T11" fmla="*/ 142187502 h 723"/>
                <a:gd name="T12" fmla="*/ 374609129 w 1068"/>
                <a:gd name="T13" fmla="*/ 78515598 h 723"/>
                <a:gd name="T14" fmla="*/ 374609129 w 1068"/>
                <a:gd name="T15" fmla="*/ 14843751 h 723"/>
                <a:gd name="T16" fmla="*/ 270312376 w 1068"/>
                <a:gd name="T17" fmla="*/ 0 h 7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8"/>
                <a:gd name="T28" fmla="*/ 0 h 723"/>
                <a:gd name="T29" fmla="*/ 1068 w 1068"/>
                <a:gd name="T30" fmla="*/ 723 h 7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7" name="Google Shape;1006;p59"/>
            <p:cNvSpPr>
              <a:spLocks/>
            </p:cNvSpPr>
            <p:nvPr/>
          </p:nvSpPr>
          <p:spPr bwMode="auto">
            <a:xfrm>
              <a:off x="2758200" y="2102100"/>
              <a:ext cx="42200" cy="17150"/>
            </a:xfrm>
            <a:custGeom>
              <a:avLst/>
              <a:gdLst>
                <a:gd name="T0" fmla="*/ 313671809 w 1688"/>
                <a:gd name="T1" fmla="*/ 0 h 686"/>
                <a:gd name="T2" fmla="*/ 27734379 w 1688"/>
                <a:gd name="T3" fmla="*/ 84765595 h 686"/>
                <a:gd name="T4" fmla="*/ 26562505 w 1688"/>
                <a:gd name="T5" fmla="*/ 129296804 h 686"/>
                <a:gd name="T6" fmla="*/ 38281251 w 1688"/>
                <a:gd name="T7" fmla="*/ 127343705 h 686"/>
                <a:gd name="T8" fmla="*/ 109375018 w 1688"/>
                <a:gd name="T9" fmla="*/ 123046806 h 686"/>
                <a:gd name="T10" fmla="*/ 303125012 w 1688"/>
                <a:gd name="T11" fmla="*/ 158984293 h 686"/>
                <a:gd name="T12" fmla="*/ 525781248 w 1688"/>
                <a:gd name="T13" fmla="*/ 264843606 h 686"/>
                <a:gd name="T14" fmla="*/ 549218441 w 1688"/>
                <a:gd name="T15" fmla="*/ 267968605 h 686"/>
                <a:gd name="T16" fmla="*/ 621093620 w 1688"/>
                <a:gd name="T17" fmla="*/ 127343705 h 686"/>
                <a:gd name="T18" fmla="*/ 313671809 w 1688"/>
                <a:gd name="T19" fmla="*/ 0 h 6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8"/>
                <a:gd name="T31" fmla="*/ 0 h 686"/>
                <a:gd name="T32" fmla="*/ 1688 w 1688"/>
                <a:gd name="T33" fmla="*/ 686 h 6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8" name="Google Shape;1007;p59"/>
            <p:cNvSpPr>
              <a:spLocks/>
            </p:cNvSpPr>
            <p:nvPr/>
          </p:nvSpPr>
          <p:spPr bwMode="auto">
            <a:xfrm>
              <a:off x="2783700" y="2082425"/>
              <a:ext cx="19675" cy="8075"/>
            </a:xfrm>
            <a:custGeom>
              <a:avLst/>
              <a:gdLst>
                <a:gd name="T0" fmla="*/ 226953030 w 787"/>
                <a:gd name="T1" fmla="*/ 0 h 323"/>
                <a:gd name="T2" fmla="*/ 10546875 w 787"/>
                <a:gd name="T3" fmla="*/ 95703089 h 323"/>
                <a:gd name="T4" fmla="*/ 10546875 w 787"/>
                <a:gd name="T5" fmla="*/ 116796806 h 323"/>
                <a:gd name="T6" fmla="*/ 151171803 w 787"/>
                <a:gd name="T7" fmla="*/ 126171802 h 323"/>
                <a:gd name="T8" fmla="*/ 285937411 w 787"/>
                <a:gd name="T9" fmla="*/ 63671851 h 323"/>
                <a:gd name="T10" fmla="*/ 285937411 w 787"/>
                <a:gd name="T11" fmla="*/ 21484373 h 323"/>
                <a:gd name="T12" fmla="*/ 226953030 w 787"/>
                <a:gd name="T13" fmla="*/ 0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7"/>
                <a:gd name="T22" fmla="*/ 0 h 323"/>
                <a:gd name="T23" fmla="*/ 787 w 787"/>
                <a:gd name="T24" fmla="*/ 323 h 3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79" name="Google Shape;1008;p59"/>
            <p:cNvSpPr>
              <a:spLocks/>
            </p:cNvSpPr>
            <p:nvPr/>
          </p:nvSpPr>
          <p:spPr bwMode="auto">
            <a:xfrm>
              <a:off x="2848100" y="2104800"/>
              <a:ext cx="57550" cy="48625"/>
            </a:xfrm>
            <a:custGeom>
              <a:avLst/>
              <a:gdLst>
                <a:gd name="T0" fmla="*/ 462109204 w 2302"/>
                <a:gd name="T1" fmla="*/ 0 h 1945"/>
                <a:gd name="T2" fmla="*/ 339452956 w 2302"/>
                <a:gd name="T3" fmla="*/ 21484376 h 1945"/>
                <a:gd name="T4" fmla="*/ 286327979 w 2302"/>
                <a:gd name="T5" fmla="*/ 42578127 h 1945"/>
                <a:gd name="T6" fmla="*/ 21484372 w 2302"/>
                <a:gd name="T7" fmla="*/ 328515618 h 1945"/>
                <a:gd name="T8" fmla="*/ 233593601 w 2302"/>
                <a:gd name="T9" fmla="*/ 720703219 h 1945"/>
                <a:gd name="T10" fmla="*/ 403124729 w 2302"/>
                <a:gd name="T11" fmla="*/ 759374809 h 1945"/>
                <a:gd name="T12" fmla="*/ 784374667 w 2302"/>
                <a:gd name="T13" fmla="*/ 201562499 h 1945"/>
                <a:gd name="T14" fmla="*/ 462109204 w 2302"/>
                <a:gd name="T15" fmla="*/ 0 h 19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2"/>
                <a:gd name="T25" fmla="*/ 0 h 1945"/>
                <a:gd name="T26" fmla="*/ 2302 w 2302"/>
                <a:gd name="T27" fmla="*/ 1945 h 19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80" name="Google Shape;1009;p59"/>
            <p:cNvSpPr>
              <a:spLocks/>
            </p:cNvSpPr>
            <p:nvPr/>
          </p:nvSpPr>
          <p:spPr bwMode="auto">
            <a:xfrm>
              <a:off x="2869800" y="2179200"/>
              <a:ext cx="53600" cy="104450"/>
            </a:xfrm>
            <a:custGeom>
              <a:avLst/>
              <a:gdLst>
                <a:gd name="T0" fmla="*/ 517577964 w 2144"/>
                <a:gd name="T1" fmla="*/ 390625 h 4178"/>
                <a:gd name="T2" fmla="*/ 402734117 w 2144"/>
                <a:gd name="T3" fmla="*/ 45703116 h 4178"/>
                <a:gd name="T4" fmla="*/ 286327970 w 2144"/>
                <a:gd name="T5" fmla="*/ 278515370 h 4178"/>
                <a:gd name="T6" fmla="*/ 53125001 w 2144"/>
                <a:gd name="T7" fmla="*/ 1073436698 h 4178"/>
                <a:gd name="T8" fmla="*/ 21484371 w 2144"/>
                <a:gd name="T9" fmla="*/ 1348826969 h 4178"/>
                <a:gd name="T10" fmla="*/ 397656119 w 2144"/>
                <a:gd name="T11" fmla="*/ 1632030037 h 4178"/>
                <a:gd name="T12" fmla="*/ 466405988 w 2144"/>
                <a:gd name="T13" fmla="*/ 1624218041 h 4178"/>
                <a:gd name="T14" fmla="*/ 784374643 w 2144"/>
                <a:gd name="T15" fmla="*/ 1147655863 h 4178"/>
                <a:gd name="T16" fmla="*/ 805468233 w 2144"/>
                <a:gd name="T17" fmla="*/ 416406105 h 4178"/>
                <a:gd name="T18" fmla="*/ 720702672 w 2144"/>
                <a:gd name="T19" fmla="*/ 172656169 h 4178"/>
                <a:gd name="T20" fmla="*/ 517577964 w 2144"/>
                <a:gd name="T21" fmla="*/ 390625 h 4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44"/>
                <a:gd name="T34" fmla="*/ 0 h 4178"/>
                <a:gd name="T35" fmla="*/ 2144 w 2144"/>
                <a:gd name="T36" fmla="*/ 4178 h 4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49156" name="Google Shape;1010;p59"/>
          <p:cNvGrpSpPr>
            <a:grpSpLocks/>
          </p:cNvGrpSpPr>
          <p:nvPr/>
        </p:nvGrpSpPr>
        <p:grpSpPr bwMode="auto">
          <a:xfrm rot="1197635">
            <a:off x="1639888" y="2413000"/>
            <a:ext cx="407987" cy="476250"/>
            <a:chOff x="2549750" y="1918925"/>
            <a:chExt cx="407550" cy="475800"/>
          </a:xfrm>
        </p:grpSpPr>
        <p:sp>
          <p:nvSpPr>
            <p:cNvPr id="49159" name="Google Shape;1011;p59"/>
            <p:cNvSpPr>
              <a:spLocks/>
            </p:cNvSpPr>
            <p:nvPr/>
          </p:nvSpPr>
          <p:spPr bwMode="auto">
            <a:xfrm>
              <a:off x="2682650" y="2047075"/>
              <a:ext cx="143100" cy="103875"/>
            </a:xfrm>
            <a:custGeom>
              <a:avLst/>
              <a:gdLst>
                <a:gd name="T0" fmla="*/ 1061328038 w 5724"/>
                <a:gd name="T1" fmla="*/ 390625 h 4155"/>
                <a:gd name="T2" fmla="*/ 390625 w 5724"/>
                <a:gd name="T3" fmla="*/ 700781071 h 4155"/>
                <a:gd name="T4" fmla="*/ 1112890420 w 5724"/>
                <a:gd name="T5" fmla="*/ 1622655637 h 4155"/>
                <a:gd name="T6" fmla="*/ 2147483647 w 5724"/>
                <a:gd name="T7" fmla="*/ 785546631 h 4155"/>
                <a:gd name="T8" fmla="*/ 1282421562 w 5724"/>
                <a:gd name="T9" fmla="*/ 22656246 h 4155"/>
                <a:gd name="T10" fmla="*/ 1061328038 w 5724"/>
                <a:gd name="T11" fmla="*/ 390625 h 4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24"/>
                <a:gd name="T19" fmla="*/ 0 h 4155"/>
                <a:gd name="T20" fmla="*/ 5724 w 5724"/>
                <a:gd name="T21" fmla="*/ 4155 h 4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0" name="Google Shape;1012;p59"/>
            <p:cNvSpPr>
              <a:spLocks/>
            </p:cNvSpPr>
            <p:nvPr/>
          </p:nvSpPr>
          <p:spPr bwMode="auto">
            <a:xfrm>
              <a:off x="2702325" y="1918925"/>
              <a:ext cx="63750" cy="187250"/>
            </a:xfrm>
            <a:custGeom>
              <a:avLst/>
              <a:gdLst>
                <a:gd name="T0" fmla="*/ 182031180 w 2550"/>
                <a:gd name="T1" fmla="*/ 0 h 7490"/>
                <a:gd name="T2" fmla="*/ 105859309 w 2550"/>
                <a:gd name="T3" fmla="*/ 22656250 h 7490"/>
                <a:gd name="T4" fmla="*/ 53125005 w 2550"/>
                <a:gd name="T5" fmla="*/ 266406231 h 7490"/>
                <a:gd name="T6" fmla="*/ 551171589 w 2550"/>
                <a:gd name="T7" fmla="*/ 1188280890 h 7490"/>
                <a:gd name="T8" fmla="*/ 657031148 w 2550"/>
                <a:gd name="T9" fmla="*/ 2147483647 h 7490"/>
                <a:gd name="T10" fmla="*/ 794531096 w 2550"/>
                <a:gd name="T11" fmla="*/ 2147483647 h 7490"/>
                <a:gd name="T12" fmla="*/ 762890308 w 2550"/>
                <a:gd name="T13" fmla="*/ 859765776 h 7490"/>
                <a:gd name="T14" fmla="*/ 307421782 w 2550"/>
                <a:gd name="T15" fmla="*/ 54296861 h 7490"/>
                <a:gd name="T16" fmla="*/ 182031180 w 2550"/>
                <a:gd name="T17" fmla="*/ 0 h 74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0"/>
                <a:gd name="T28" fmla="*/ 0 h 7490"/>
                <a:gd name="T29" fmla="*/ 2550 w 2550"/>
                <a:gd name="T30" fmla="*/ 7490 h 74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1" name="Google Shape;1013;p59"/>
            <p:cNvSpPr>
              <a:spLocks/>
            </p:cNvSpPr>
            <p:nvPr/>
          </p:nvSpPr>
          <p:spPr bwMode="auto">
            <a:xfrm>
              <a:off x="2549750" y="2057775"/>
              <a:ext cx="407550" cy="336950"/>
            </a:xfrm>
            <a:custGeom>
              <a:avLst/>
              <a:gdLst>
                <a:gd name="T0" fmla="*/ 2147483647 w 16302"/>
                <a:gd name="T1" fmla="*/ 0 h 13478"/>
                <a:gd name="T2" fmla="*/ 2147483647 w 16302"/>
                <a:gd name="T3" fmla="*/ 24999999 h 13478"/>
                <a:gd name="T4" fmla="*/ 2147483647 w 16302"/>
                <a:gd name="T5" fmla="*/ 703124796 h 13478"/>
                <a:gd name="T6" fmla="*/ 1928513938 w 16302"/>
                <a:gd name="T7" fmla="*/ 3906250 h 13478"/>
                <a:gd name="T8" fmla="*/ 1600000017 w 16302"/>
                <a:gd name="T9" fmla="*/ 24999999 h 13478"/>
                <a:gd name="T10" fmla="*/ 212109449 w 16302"/>
                <a:gd name="T11" fmla="*/ 1614451932 h 13478"/>
                <a:gd name="T12" fmla="*/ 1653124804 w 16302"/>
                <a:gd name="T13" fmla="*/ 2147483647 h 13478"/>
                <a:gd name="T14" fmla="*/ 2147483647 w 16302"/>
                <a:gd name="T15" fmla="*/ 2147483647 h 13478"/>
                <a:gd name="T16" fmla="*/ 2147483647 w 16302"/>
                <a:gd name="T17" fmla="*/ 2147483647 h 13478"/>
                <a:gd name="T18" fmla="*/ 2147483647 w 16302"/>
                <a:gd name="T19" fmla="*/ 2147483647 h 13478"/>
                <a:gd name="T20" fmla="*/ 2147483647 w 16302"/>
                <a:gd name="T21" fmla="*/ 2147483647 h 13478"/>
                <a:gd name="T22" fmla="*/ 2147483647 w 16302"/>
                <a:gd name="T23" fmla="*/ 2147483647 h 13478"/>
                <a:gd name="T24" fmla="*/ 2147483647 w 16302"/>
                <a:gd name="T25" fmla="*/ 1646093523 h 13478"/>
                <a:gd name="T26" fmla="*/ 2147483647 w 16302"/>
                <a:gd name="T27" fmla="*/ 0 h 134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02"/>
                <a:gd name="T43" fmla="*/ 0 h 13478"/>
                <a:gd name="T44" fmla="*/ 16302 w 16302"/>
                <a:gd name="T45" fmla="*/ 13478 h 134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2" name="Google Shape;1014;p59"/>
            <p:cNvSpPr>
              <a:spLocks/>
            </p:cNvSpPr>
            <p:nvPr/>
          </p:nvSpPr>
          <p:spPr bwMode="auto">
            <a:xfrm>
              <a:off x="2549750" y="2058025"/>
              <a:ext cx="339075" cy="336700"/>
            </a:xfrm>
            <a:custGeom>
              <a:avLst/>
              <a:gdLst>
                <a:gd name="T0" fmla="*/ 1928513845 w 13563"/>
                <a:gd name="T1" fmla="*/ 0 h 13468"/>
                <a:gd name="T2" fmla="*/ 1599999939 w 13563"/>
                <a:gd name="T3" fmla="*/ 21093750 h 13468"/>
                <a:gd name="T4" fmla="*/ 212109439 w 13563"/>
                <a:gd name="T5" fmla="*/ 1610546333 h 13468"/>
                <a:gd name="T6" fmla="*/ 1653124724 w 13563"/>
                <a:gd name="T7" fmla="*/ 2147483647 h 13468"/>
                <a:gd name="T8" fmla="*/ 2147483647 w 13563"/>
                <a:gd name="T9" fmla="*/ 2147483647 h 13468"/>
                <a:gd name="T10" fmla="*/ 2147483647 w 13563"/>
                <a:gd name="T11" fmla="*/ 2147483647 h 13468"/>
                <a:gd name="T12" fmla="*/ 2147483647 w 13563"/>
                <a:gd name="T13" fmla="*/ 2147483647 h 13468"/>
                <a:gd name="T14" fmla="*/ 2147483647 w 13563"/>
                <a:gd name="T15" fmla="*/ 2147483647 h 13468"/>
                <a:gd name="T16" fmla="*/ 2147483647 w 13563"/>
                <a:gd name="T17" fmla="*/ 2147483647 h 13468"/>
                <a:gd name="T18" fmla="*/ 2147483647 w 13563"/>
                <a:gd name="T19" fmla="*/ 2147483647 h 13468"/>
                <a:gd name="T20" fmla="*/ 2147483647 w 13563"/>
                <a:gd name="T21" fmla="*/ 2147483647 h 13468"/>
                <a:gd name="T22" fmla="*/ 2147483647 w 13563"/>
                <a:gd name="T23" fmla="*/ 2147483647 h 13468"/>
                <a:gd name="T24" fmla="*/ 2147483647 w 13563"/>
                <a:gd name="T25" fmla="*/ 2147483647 h 13468"/>
                <a:gd name="T26" fmla="*/ 2098046596 w 13563"/>
                <a:gd name="T27" fmla="*/ 2147483647 h 13468"/>
                <a:gd name="T28" fmla="*/ 1282031231 w 13563"/>
                <a:gd name="T29" fmla="*/ 1716405102 h 13468"/>
                <a:gd name="T30" fmla="*/ 1430468788 w 13563"/>
                <a:gd name="T31" fmla="*/ 508593652 h 13468"/>
                <a:gd name="T32" fmla="*/ 1790624284 w 13563"/>
                <a:gd name="T33" fmla="*/ 84765650 h 13468"/>
                <a:gd name="T34" fmla="*/ 1928513845 w 13563"/>
                <a:gd name="T35" fmla="*/ 0 h 134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63"/>
                <a:gd name="T55" fmla="*/ 0 h 13468"/>
                <a:gd name="T56" fmla="*/ 13563 w 13563"/>
                <a:gd name="T57" fmla="*/ 13468 h 134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3" name="Google Shape;1015;p59"/>
            <p:cNvSpPr>
              <a:spLocks/>
            </p:cNvSpPr>
            <p:nvPr/>
          </p:nvSpPr>
          <p:spPr bwMode="auto">
            <a:xfrm>
              <a:off x="2764700" y="2335425"/>
              <a:ext cx="15400" cy="18525"/>
            </a:xfrm>
            <a:custGeom>
              <a:avLst/>
              <a:gdLst>
                <a:gd name="T0" fmla="*/ 229296809 w 616"/>
                <a:gd name="T1" fmla="*/ 390625 h 741"/>
                <a:gd name="T2" fmla="*/ 212109216 w 616"/>
                <a:gd name="T3" fmla="*/ 9765625 h 741"/>
                <a:gd name="T4" fmla="*/ 95703087 w 616"/>
                <a:gd name="T5" fmla="*/ 115625012 h 741"/>
                <a:gd name="T6" fmla="*/ 390625 w 616"/>
                <a:gd name="T7" fmla="*/ 253515616 h 741"/>
                <a:gd name="T8" fmla="*/ 35937498 w 616"/>
                <a:gd name="T9" fmla="*/ 289062405 h 741"/>
                <a:gd name="T10" fmla="*/ 53125004 w 616"/>
                <a:gd name="T11" fmla="*/ 285156206 h 741"/>
                <a:gd name="T12" fmla="*/ 158984287 w 616"/>
                <a:gd name="T13" fmla="*/ 147265601 h 741"/>
                <a:gd name="T14" fmla="*/ 233203008 w 616"/>
                <a:gd name="T15" fmla="*/ 9765625 h 741"/>
                <a:gd name="T16" fmla="*/ 229296809 w 616"/>
                <a:gd name="T17" fmla="*/ 390625 h 7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6"/>
                <a:gd name="T28" fmla="*/ 0 h 741"/>
                <a:gd name="T29" fmla="*/ 616 w 616"/>
                <a:gd name="T30" fmla="*/ 741 h 7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4" name="Google Shape;1016;p59"/>
            <p:cNvSpPr>
              <a:spLocks/>
            </p:cNvSpPr>
            <p:nvPr/>
          </p:nvSpPr>
          <p:spPr bwMode="auto">
            <a:xfrm>
              <a:off x="2690800" y="2090950"/>
              <a:ext cx="52900" cy="17950"/>
            </a:xfrm>
            <a:custGeom>
              <a:avLst/>
              <a:gdLst>
                <a:gd name="T0" fmla="*/ 257421781 w 2116"/>
                <a:gd name="T1" fmla="*/ 0 h 718"/>
                <a:gd name="T2" fmla="*/ 42578118 w 2116"/>
                <a:gd name="T3" fmla="*/ 78906248 h 718"/>
                <a:gd name="T4" fmla="*/ 74218691 w 2116"/>
                <a:gd name="T5" fmla="*/ 227343623 h 718"/>
                <a:gd name="T6" fmla="*/ 199999858 w 2116"/>
                <a:gd name="T7" fmla="*/ 253906214 h 718"/>
                <a:gd name="T8" fmla="*/ 402734114 w 2116"/>
                <a:gd name="T9" fmla="*/ 237890619 h 718"/>
                <a:gd name="T10" fmla="*/ 513671563 w 2116"/>
                <a:gd name="T11" fmla="*/ 237109219 h 718"/>
                <a:gd name="T12" fmla="*/ 794531033 w 2116"/>
                <a:gd name="T13" fmla="*/ 280078005 h 718"/>
                <a:gd name="T14" fmla="*/ 816015023 w 2116"/>
                <a:gd name="T15" fmla="*/ 237890619 h 718"/>
                <a:gd name="T16" fmla="*/ 444921595 w 2116"/>
                <a:gd name="T17" fmla="*/ 25781247 h 718"/>
                <a:gd name="T18" fmla="*/ 257421781 w 2116"/>
                <a:gd name="T19" fmla="*/ 0 h 7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6"/>
                <a:gd name="T31" fmla="*/ 0 h 718"/>
                <a:gd name="T32" fmla="*/ 2116 w 2116"/>
                <a:gd name="T33" fmla="*/ 718 h 7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5" name="Google Shape;1017;p59"/>
            <p:cNvSpPr>
              <a:spLocks/>
            </p:cNvSpPr>
            <p:nvPr/>
          </p:nvSpPr>
          <p:spPr bwMode="auto">
            <a:xfrm>
              <a:off x="2717000" y="2112000"/>
              <a:ext cx="26700" cy="18075"/>
            </a:xfrm>
            <a:custGeom>
              <a:avLst/>
              <a:gdLst>
                <a:gd name="T0" fmla="*/ 270312376 w 1068"/>
                <a:gd name="T1" fmla="*/ 0 h 723"/>
                <a:gd name="T2" fmla="*/ 183984266 w 1068"/>
                <a:gd name="T3" fmla="*/ 25390623 h 723"/>
                <a:gd name="T4" fmla="*/ 35546871 w 1068"/>
                <a:gd name="T5" fmla="*/ 173828091 h 723"/>
                <a:gd name="T6" fmla="*/ 105468702 w 1068"/>
                <a:gd name="T7" fmla="*/ 282031205 h 723"/>
                <a:gd name="T8" fmla="*/ 183984266 w 1068"/>
                <a:gd name="T9" fmla="*/ 237500020 h 723"/>
                <a:gd name="T10" fmla="*/ 258202982 w 1068"/>
                <a:gd name="T11" fmla="*/ 142187502 h 723"/>
                <a:gd name="T12" fmla="*/ 374609129 w 1068"/>
                <a:gd name="T13" fmla="*/ 78515598 h 723"/>
                <a:gd name="T14" fmla="*/ 374609129 w 1068"/>
                <a:gd name="T15" fmla="*/ 14843751 h 723"/>
                <a:gd name="T16" fmla="*/ 270312376 w 1068"/>
                <a:gd name="T17" fmla="*/ 0 h 7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8"/>
                <a:gd name="T28" fmla="*/ 0 h 723"/>
                <a:gd name="T29" fmla="*/ 1068 w 1068"/>
                <a:gd name="T30" fmla="*/ 723 h 7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6" name="Google Shape;1018;p59"/>
            <p:cNvSpPr>
              <a:spLocks/>
            </p:cNvSpPr>
            <p:nvPr/>
          </p:nvSpPr>
          <p:spPr bwMode="auto">
            <a:xfrm>
              <a:off x="2758200" y="2102100"/>
              <a:ext cx="42200" cy="17150"/>
            </a:xfrm>
            <a:custGeom>
              <a:avLst/>
              <a:gdLst>
                <a:gd name="T0" fmla="*/ 313671809 w 1688"/>
                <a:gd name="T1" fmla="*/ 0 h 686"/>
                <a:gd name="T2" fmla="*/ 27734379 w 1688"/>
                <a:gd name="T3" fmla="*/ 84765595 h 686"/>
                <a:gd name="T4" fmla="*/ 26562505 w 1688"/>
                <a:gd name="T5" fmla="*/ 129296804 h 686"/>
                <a:gd name="T6" fmla="*/ 38281251 w 1688"/>
                <a:gd name="T7" fmla="*/ 127343705 h 686"/>
                <a:gd name="T8" fmla="*/ 109375018 w 1688"/>
                <a:gd name="T9" fmla="*/ 123046806 h 686"/>
                <a:gd name="T10" fmla="*/ 303125012 w 1688"/>
                <a:gd name="T11" fmla="*/ 158984293 h 686"/>
                <a:gd name="T12" fmla="*/ 525781248 w 1688"/>
                <a:gd name="T13" fmla="*/ 264843606 h 686"/>
                <a:gd name="T14" fmla="*/ 549218441 w 1688"/>
                <a:gd name="T15" fmla="*/ 267968605 h 686"/>
                <a:gd name="T16" fmla="*/ 621093620 w 1688"/>
                <a:gd name="T17" fmla="*/ 127343705 h 686"/>
                <a:gd name="T18" fmla="*/ 313671809 w 1688"/>
                <a:gd name="T19" fmla="*/ 0 h 6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8"/>
                <a:gd name="T31" fmla="*/ 0 h 686"/>
                <a:gd name="T32" fmla="*/ 1688 w 1688"/>
                <a:gd name="T33" fmla="*/ 686 h 6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7" name="Google Shape;1019;p59"/>
            <p:cNvSpPr>
              <a:spLocks/>
            </p:cNvSpPr>
            <p:nvPr/>
          </p:nvSpPr>
          <p:spPr bwMode="auto">
            <a:xfrm>
              <a:off x="2783700" y="2082425"/>
              <a:ext cx="19675" cy="8075"/>
            </a:xfrm>
            <a:custGeom>
              <a:avLst/>
              <a:gdLst>
                <a:gd name="T0" fmla="*/ 226953030 w 787"/>
                <a:gd name="T1" fmla="*/ 0 h 323"/>
                <a:gd name="T2" fmla="*/ 10546875 w 787"/>
                <a:gd name="T3" fmla="*/ 95703089 h 323"/>
                <a:gd name="T4" fmla="*/ 10546875 w 787"/>
                <a:gd name="T5" fmla="*/ 116796806 h 323"/>
                <a:gd name="T6" fmla="*/ 151171803 w 787"/>
                <a:gd name="T7" fmla="*/ 126171802 h 323"/>
                <a:gd name="T8" fmla="*/ 285937411 w 787"/>
                <a:gd name="T9" fmla="*/ 63671851 h 323"/>
                <a:gd name="T10" fmla="*/ 285937411 w 787"/>
                <a:gd name="T11" fmla="*/ 21484373 h 323"/>
                <a:gd name="T12" fmla="*/ 226953030 w 787"/>
                <a:gd name="T13" fmla="*/ 0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7"/>
                <a:gd name="T22" fmla="*/ 0 h 323"/>
                <a:gd name="T23" fmla="*/ 787 w 787"/>
                <a:gd name="T24" fmla="*/ 323 h 3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8" name="Google Shape;1020;p59"/>
            <p:cNvSpPr>
              <a:spLocks/>
            </p:cNvSpPr>
            <p:nvPr/>
          </p:nvSpPr>
          <p:spPr bwMode="auto">
            <a:xfrm>
              <a:off x="2848100" y="2104800"/>
              <a:ext cx="57550" cy="48625"/>
            </a:xfrm>
            <a:custGeom>
              <a:avLst/>
              <a:gdLst>
                <a:gd name="T0" fmla="*/ 462109204 w 2302"/>
                <a:gd name="T1" fmla="*/ 0 h 1945"/>
                <a:gd name="T2" fmla="*/ 339452956 w 2302"/>
                <a:gd name="T3" fmla="*/ 21484376 h 1945"/>
                <a:gd name="T4" fmla="*/ 286327979 w 2302"/>
                <a:gd name="T5" fmla="*/ 42578127 h 1945"/>
                <a:gd name="T6" fmla="*/ 21484372 w 2302"/>
                <a:gd name="T7" fmla="*/ 328515618 h 1945"/>
                <a:gd name="T8" fmla="*/ 233593601 w 2302"/>
                <a:gd name="T9" fmla="*/ 720703219 h 1945"/>
                <a:gd name="T10" fmla="*/ 403124729 w 2302"/>
                <a:gd name="T11" fmla="*/ 759374809 h 1945"/>
                <a:gd name="T12" fmla="*/ 784374667 w 2302"/>
                <a:gd name="T13" fmla="*/ 201562499 h 1945"/>
                <a:gd name="T14" fmla="*/ 462109204 w 2302"/>
                <a:gd name="T15" fmla="*/ 0 h 19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2"/>
                <a:gd name="T25" fmla="*/ 0 h 1945"/>
                <a:gd name="T26" fmla="*/ 2302 w 2302"/>
                <a:gd name="T27" fmla="*/ 1945 h 19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49169" name="Google Shape;1021;p59"/>
            <p:cNvSpPr>
              <a:spLocks/>
            </p:cNvSpPr>
            <p:nvPr/>
          </p:nvSpPr>
          <p:spPr bwMode="auto">
            <a:xfrm>
              <a:off x="2869800" y="2179200"/>
              <a:ext cx="53600" cy="104450"/>
            </a:xfrm>
            <a:custGeom>
              <a:avLst/>
              <a:gdLst>
                <a:gd name="T0" fmla="*/ 517577964 w 2144"/>
                <a:gd name="T1" fmla="*/ 390625 h 4178"/>
                <a:gd name="T2" fmla="*/ 402734117 w 2144"/>
                <a:gd name="T3" fmla="*/ 45703116 h 4178"/>
                <a:gd name="T4" fmla="*/ 286327970 w 2144"/>
                <a:gd name="T5" fmla="*/ 278515370 h 4178"/>
                <a:gd name="T6" fmla="*/ 53125001 w 2144"/>
                <a:gd name="T7" fmla="*/ 1073436698 h 4178"/>
                <a:gd name="T8" fmla="*/ 21484371 w 2144"/>
                <a:gd name="T9" fmla="*/ 1348826969 h 4178"/>
                <a:gd name="T10" fmla="*/ 397656119 w 2144"/>
                <a:gd name="T11" fmla="*/ 1632030037 h 4178"/>
                <a:gd name="T12" fmla="*/ 466405988 w 2144"/>
                <a:gd name="T13" fmla="*/ 1624218041 h 4178"/>
                <a:gd name="T14" fmla="*/ 784374643 w 2144"/>
                <a:gd name="T15" fmla="*/ 1147655863 h 4178"/>
                <a:gd name="T16" fmla="*/ 805468233 w 2144"/>
                <a:gd name="T17" fmla="*/ 416406105 h 4178"/>
                <a:gd name="T18" fmla="*/ 720702672 w 2144"/>
                <a:gd name="T19" fmla="*/ 172656169 h 4178"/>
                <a:gd name="T20" fmla="*/ 517577964 w 2144"/>
                <a:gd name="T21" fmla="*/ 390625 h 4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44"/>
                <a:gd name="T34" fmla="*/ 0 h 4178"/>
                <a:gd name="T35" fmla="*/ 2144 w 2144"/>
                <a:gd name="T36" fmla="*/ 4178 h 4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sp>
        <p:nvSpPr>
          <p:cNvPr id="49157" name="Google Shape;1022;p59"/>
          <p:cNvSpPr txBox="1">
            <a:spLocks noGrp="1"/>
          </p:cNvSpPr>
          <p:nvPr>
            <p:ph type="title"/>
          </p:nvPr>
        </p:nvSpPr>
        <p:spPr>
          <a:xfrm>
            <a:off x="717550" y="339725"/>
            <a:ext cx="7754938" cy="6588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600" smtClean="0">
                <a:latin typeface="Luckiest Guy"/>
                <a:cs typeface="Arial" charset="0"/>
                <a:sym typeface="Luckiest Guy"/>
              </a:rPr>
              <a:t>YEREL YERLEŞTİRME SİSTEMİ</a:t>
            </a:r>
          </a:p>
        </p:txBody>
      </p:sp>
      <p:sp>
        <p:nvSpPr>
          <p:cNvPr id="49158" name="Google Shape;1025;p59"/>
          <p:cNvSpPr txBox="1">
            <a:spLocks noGrp="1"/>
          </p:cNvSpPr>
          <p:nvPr>
            <p:ph type="subTitle" idx="3"/>
          </p:nvPr>
        </p:nvSpPr>
        <p:spPr>
          <a:xfrm>
            <a:off x="3924300" y="2284413"/>
            <a:ext cx="5040313" cy="11509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tr-TR" sz="2200" smtClean="0">
                <a:solidFill>
                  <a:srgbClr val="000000"/>
                </a:solidFill>
                <a:cs typeface="Arial" charset="0"/>
              </a:rPr>
              <a:t>Yerel yerleştirme sistemi ile öğrenciler ikamet adreslerine göre okullara yerleştirilir.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282;p64"/>
          <p:cNvSpPr txBox="1">
            <a:spLocks noGrp="1"/>
          </p:cNvSpPr>
          <p:nvPr>
            <p:ph type="title"/>
          </p:nvPr>
        </p:nvSpPr>
        <p:spPr>
          <a:xfrm>
            <a:off x="1187450" y="538163"/>
            <a:ext cx="7285038" cy="6143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600" smtClean="0">
                <a:latin typeface="Luckiest Guy"/>
                <a:cs typeface="Arial" charset="0"/>
                <a:sym typeface="Luckiest Guy"/>
              </a:rPr>
              <a:t>KAYIT ALANLARI</a:t>
            </a:r>
          </a:p>
        </p:txBody>
      </p:sp>
      <p:grpSp>
        <p:nvGrpSpPr>
          <p:cNvPr id="51202" name="Google Shape;1283;p64"/>
          <p:cNvGrpSpPr>
            <a:grpSpLocks/>
          </p:cNvGrpSpPr>
          <p:nvPr/>
        </p:nvGrpSpPr>
        <p:grpSpPr bwMode="auto">
          <a:xfrm rot="885366">
            <a:off x="669925" y="581025"/>
            <a:ext cx="682625" cy="369888"/>
            <a:chOff x="1580750" y="1020525"/>
            <a:chExt cx="682175" cy="370950"/>
          </a:xfrm>
        </p:grpSpPr>
        <p:sp>
          <p:nvSpPr>
            <p:cNvPr id="51227" name="Google Shape;1284;p64"/>
            <p:cNvSpPr>
              <a:spLocks/>
            </p:cNvSpPr>
            <p:nvPr/>
          </p:nvSpPr>
          <p:spPr bwMode="auto">
            <a:xfrm>
              <a:off x="1580750" y="1112750"/>
              <a:ext cx="666600" cy="201425"/>
            </a:xfrm>
            <a:custGeom>
              <a:avLst/>
              <a:gdLst>
                <a:gd name="T0" fmla="*/ 0 w 26664"/>
                <a:gd name="T1" fmla="*/ 0 h 8057"/>
                <a:gd name="T2" fmla="*/ 2147483647 w 26664"/>
                <a:gd name="T3" fmla="*/ 2147483647 h 8057"/>
                <a:gd name="T4" fmla="*/ 2147483647 w 26664"/>
                <a:gd name="T5" fmla="*/ 2147483647 h 8057"/>
                <a:gd name="T6" fmla="*/ 2147483647 w 26664"/>
                <a:gd name="T7" fmla="*/ 1229296902 h 8057"/>
                <a:gd name="T8" fmla="*/ 0 w 26664"/>
                <a:gd name="T9" fmla="*/ 0 h 80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64"/>
                <a:gd name="T16" fmla="*/ 0 h 8057"/>
                <a:gd name="T17" fmla="*/ 26664 w 26664"/>
                <a:gd name="T18" fmla="*/ 8057 h 80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64" h="8057" extrusionOk="0">
                  <a:moveTo>
                    <a:pt x="0" y="0"/>
                  </a:moveTo>
                  <a:lnTo>
                    <a:pt x="26663" y="8056"/>
                  </a:lnTo>
                  <a:lnTo>
                    <a:pt x="24222" y="3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8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28" name="Google Shape;1285;p64"/>
            <p:cNvSpPr>
              <a:spLocks/>
            </p:cNvSpPr>
            <p:nvPr/>
          </p:nvSpPr>
          <p:spPr bwMode="auto">
            <a:xfrm>
              <a:off x="1580750" y="1112750"/>
              <a:ext cx="666600" cy="201425"/>
            </a:xfrm>
            <a:custGeom>
              <a:avLst/>
              <a:gdLst>
                <a:gd name="T0" fmla="*/ 0 w 26664"/>
                <a:gd name="T1" fmla="*/ 0 h 8057"/>
                <a:gd name="T2" fmla="*/ 2147483647 w 26664"/>
                <a:gd name="T3" fmla="*/ 1557812022 h 8057"/>
                <a:gd name="T4" fmla="*/ 2147483647 w 26664"/>
                <a:gd name="T5" fmla="*/ 2147483647 h 8057"/>
                <a:gd name="T6" fmla="*/ 2147483647 w 26664"/>
                <a:gd name="T7" fmla="*/ 858593792 h 8057"/>
                <a:gd name="T8" fmla="*/ 0 w 26664"/>
                <a:gd name="T9" fmla="*/ 0 h 80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64"/>
                <a:gd name="T16" fmla="*/ 0 h 8057"/>
                <a:gd name="T17" fmla="*/ 26664 w 26664"/>
                <a:gd name="T18" fmla="*/ 8057 h 80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64" h="8057" extrusionOk="0">
                  <a:moveTo>
                    <a:pt x="0" y="0"/>
                  </a:moveTo>
                  <a:lnTo>
                    <a:pt x="23951" y="3988"/>
                  </a:lnTo>
                  <a:lnTo>
                    <a:pt x="26663" y="8056"/>
                  </a:lnTo>
                  <a:lnTo>
                    <a:pt x="24547" y="2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29" name="Google Shape;1286;p64"/>
            <p:cNvSpPr>
              <a:spLocks/>
            </p:cNvSpPr>
            <p:nvPr/>
          </p:nvSpPr>
          <p:spPr bwMode="auto">
            <a:xfrm>
              <a:off x="1580750" y="1020525"/>
              <a:ext cx="682175" cy="147175"/>
            </a:xfrm>
            <a:custGeom>
              <a:avLst/>
              <a:gdLst>
                <a:gd name="T0" fmla="*/ 2147483647 w 27287"/>
                <a:gd name="T1" fmla="*/ 390625 h 5887"/>
                <a:gd name="T2" fmla="*/ 0 w 27287"/>
                <a:gd name="T3" fmla="*/ 1441014322 h 5887"/>
                <a:gd name="T4" fmla="*/ 2147483647 w 27287"/>
                <a:gd name="T5" fmla="*/ 2147483647 h 5887"/>
                <a:gd name="T6" fmla="*/ 2147483647 w 27287"/>
                <a:gd name="T7" fmla="*/ 390625 h 58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87"/>
                <a:gd name="T13" fmla="*/ 0 h 5887"/>
                <a:gd name="T14" fmla="*/ 27287 w 27287"/>
                <a:gd name="T15" fmla="*/ 5887 h 58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87" h="5887" extrusionOk="0">
                  <a:moveTo>
                    <a:pt x="27287" y="1"/>
                  </a:moveTo>
                  <a:lnTo>
                    <a:pt x="0" y="3689"/>
                  </a:lnTo>
                  <a:lnTo>
                    <a:pt x="24547" y="5887"/>
                  </a:lnTo>
                  <a:lnTo>
                    <a:pt x="27287" y="1"/>
                  </a:ln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30" name="Google Shape;1287;p64"/>
            <p:cNvSpPr>
              <a:spLocks/>
            </p:cNvSpPr>
            <p:nvPr/>
          </p:nvSpPr>
          <p:spPr bwMode="auto">
            <a:xfrm>
              <a:off x="1580750" y="1112750"/>
              <a:ext cx="598775" cy="278725"/>
            </a:xfrm>
            <a:custGeom>
              <a:avLst/>
              <a:gdLst>
                <a:gd name="T0" fmla="*/ 0 w 23951"/>
                <a:gd name="T1" fmla="*/ 0 h 11149"/>
                <a:gd name="T2" fmla="*/ 2147483647 w 23951"/>
                <a:gd name="T3" fmla="*/ 2147483647 h 11149"/>
                <a:gd name="T4" fmla="*/ 2147483647 w 23951"/>
                <a:gd name="T5" fmla="*/ 1557811854 h 11149"/>
                <a:gd name="T6" fmla="*/ 0 w 23951"/>
                <a:gd name="T7" fmla="*/ 0 h 11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51"/>
                <a:gd name="T13" fmla="*/ 0 h 11149"/>
                <a:gd name="T14" fmla="*/ 23951 w 23951"/>
                <a:gd name="T15" fmla="*/ 11149 h 11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sp>
        <p:nvSpPr>
          <p:cNvPr id="51203" name="Google Shape;1288;p64"/>
          <p:cNvSpPr>
            <a:spLocks/>
          </p:cNvSpPr>
          <p:nvPr/>
        </p:nvSpPr>
        <p:spPr bwMode="auto">
          <a:xfrm rot="885366">
            <a:off x="1360488" y="833438"/>
            <a:ext cx="1866900" cy="385762"/>
          </a:xfrm>
          <a:custGeom>
            <a:avLst/>
            <a:gdLst>
              <a:gd name="T0" fmla="*/ 2147483647 w 74646"/>
              <a:gd name="T1" fmla="*/ 147236551 h 15462"/>
              <a:gd name="T2" fmla="*/ 2147483647 w 74646"/>
              <a:gd name="T3" fmla="*/ 73610192 h 15462"/>
              <a:gd name="T4" fmla="*/ 2147483647 w 74646"/>
              <a:gd name="T5" fmla="*/ 388407 h 15462"/>
              <a:gd name="T6" fmla="*/ 2147483647 w 74646"/>
              <a:gd name="T7" fmla="*/ 157688199 h 15462"/>
              <a:gd name="T8" fmla="*/ 2147483647 w 74646"/>
              <a:gd name="T9" fmla="*/ 210380301 h 15462"/>
              <a:gd name="T10" fmla="*/ 2147483647 w 74646"/>
              <a:gd name="T11" fmla="*/ 136769435 h 15462"/>
              <a:gd name="T12" fmla="*/ 2147483647 w 74646"/>
              <a:gd name="T13" fmla="*/ 199928603 h 15462"/>
              <a:gd name="T14" fmla="*/ 2147483647 w 74646"/>
              <a:gd name="T15" fmla="*/ 420386965 h 15462"/>
              <a:gd name="T16" fmla="*/ 2147483647 w 74646"/>
              <a:gd name="T17" fmla="*/ 208454385 h 15462"/>
              <a:gd name="T18" fmla="*/ 2147483647 w 74646"/>
              <a:gd name="T19" fmla="*/ 515304252 h 15462"/>
              <a:gd name="T20" fmla="*/ 2147483647 w 74646"/>
              <a:gd name="T21" fmla="*/ 376593533 h 15462"/>
              <a:gd name="T22" fmla="*/ 2147483647 w 74646"/>
              <a:gd name="T23" fmla="*/ 588542230 h 15462"/>
              <a:gd name="T24" fmla="*/ 2147483647 w 74646"/>
              <a:gd name="T25" fmla="*/ 473078917 h 15462"/>
              <a:gd name="T26" fmla="*/ 2147483647 w 74646"/>
              <a:gd name="T27" fmla="*/ 620300149 h 15462"/>
              <a:gd name="T28" fmla="*/ 2147483647 w 74646"/>
              <a:gd name="T29" fmla="*/ 767536551 h 15462"/>
              <a:gd name="T30" fmla="*/ 2147483647 w 74646"/>
              <a:gd name="T31" fmla="*/ 630767166 h 15462"/>
              <a:gd name="T32" fmla="*/ 2147483647 w 74646"/>
              <a:gd name="T33" fmla="*/ 987995561 h 15462"/>
              <a:gd name="T34" fmla="*/ 2147483647 w 74646"/>
              <a:gd name="T35" fmla="*/ 748559720 h 15462"/>
              <a:gd name="T36" fmla="*/ 2147483647 w 74646"/>
              <a:gd name="T37" fmla="*/ 1240227461 h 15462"/>
              <a:gd name="T38" fmla="*/ 2147483647 w 74646"/>
              <a:gd name="T39" fmla="*/ 1063546813 h 15462"/>
              <a:gd name="T40" fmla="*/ 2147483647 w 74646"/>
              <a:gd name="T41" fmla="*/ 1366530229 h 15462"/>
              <a:gd name="T42" fmla="*/ 2147483647 w 74646"/>
              <a:gd name="T43" fmla="*/ 1313837877 h 15462"/>
              <a:gd name="T44" fmla="*/ 2147483647 w 74646"/>
              <a:gd name="T45" fmla="*/ 1471525328 h 15462"/>
              <a:gd name="T46" fmla="*/ 2147483647 w 74646"/>
              <a:gd name="T47" fmla="*/ 1597455257 h 15462"/>
              <a:gd name="T48" fmla="*/ 2147483647 w 74646"/>
              <a:gd name="T49" fmla="*/ 1450607262 h 15462"/>
              <a:gd name="T50" fmla="*/ 2147483647 w 74646"/>
              <a:gd name="T51" fmla="*/ 2039150091 h 15462"/>
              <a:gd name="T52" fmla="*/ 2147483647 w 74646"/>
              <a:gd name="T53" fmla="*/ 1684235169 h 15462"/>
              <a:gd name="T54" fmla="*/ 2147483647 w 74646"/>
              <a:gd name="T55" fmla="*/ 2101921052 h 15462"/>
              <a:gd name="T56" fmla="*/ 2147483647 w 74646"/>
              <a:gd name="T57" fmla="*/ 2147483647 h 15462"/>
              <a:gd name="T58" fmla="*/ 2147483647 w 74646"/>
              <a:gd name="T59" fmla="*/ 2147483647 h 15462"/>
              <a:gd name="T60" fmla="*/ 2147483647 w 74646"/>
              <a:gd name="T61" fmla="*/ 2147483647 h 15462"/>
              <a:gd name="T62" fmla="*/ 2147483647 w 74646"/>
              <a:gd name="T63" fmla="*/ 2147483647 h 15462"/>
              <a:gd name="T64" fmla="*/ 2147483647 w 74646"/>
              <a:gd name="T65" fmla="*/ 2147483647 h 15462"/>
              <a:gd name="T66" fmla="*/ 2147483647 w 74646"/>
              <a:gd name="T67" fmla="*/ 2147483647 h 15462"/>
              <a:gd name="T68" fmla="*/ 2147483647 w 74646"/>
              <a:gd name="T69" fmla="*/ 2147483647 h 15462"/>
              <a:gd name="T70" fmla="*/ 2147483647 w 74646"/>
              <a:gd name="T71" fmla="*/ 2147483647 h 15462"/>
              <a:gd name="T72" fmla="*/ 2147483647 w 74646"/>
              <a:gd name="T73" fmla="*/ 2147483647 h 15462"/>
              <a:gd name="T74" fmla="*/ 2147483647 w 74646"/>
              <a:gd name="T75" fmla="*/ 2147483647 h 15462"/>
              <a:gd name="T76" fmla="*/ 2147483647 w 74646"/>
              <a:gd name="T77" fmla="*/ 2147483647 h 15462"/>
              <a:gd name="T78" fmla="*/ 2147483647 w 74646"/>
              <a:gd name="T79" fmla="*/ 2147483647 h 15462"/>
              <a:gd name="T80" fmla="*/ 2147483647 w 74646"/>
              <a:gd name="T81" fmla="*/ 2147483647 h 15462"/>
              <a:gd name="T82" fmla="*/ 2147483647 w 74646"/>
              <a:gd name="T83" fmla="*/ 2147483647 h 15462"/>
              <a:gd name="T84" fmla="*/ 2147483647 w 74646"/>
              <a:gd name="T85" fmla="*/ 2147483647 h 15462"/>
              <a:gd name="T86" fmla="*/ 2147483647 w 74646"/>
              <a:gd name="T87" fmla="*/ 2147483647 h 15462"/>
              <a:gd name="T88" fmla="*/ 2147483647 w 74646"/>
              <a:gd name="T89" fmla="*/ 2147483647 h 15462"/>
              <a:gd name="T90" fmla="*/ 2147483647 w 74646"/>
              <a:gd name="T91" fmla="*/ 2147483647 h 15462"/>
              <a:gd name="T92" fmla="*/ 2147483647 w 74646"/>
              <a:gd name="T93" fmla="*/ 2147483647 h 15462"/>
              <a:gd name="T94" fmla="*/ 2147483647 w 74646"/>
              <a:gd name="T95" fmla="*/ 2147483647 h 15462"/>
              <a:gd name="T96" fmla="*/ 2147483647 w 74646"/>
              <a:gd name="T97" fmla="*/ 2147483647 h 15462"/>
              <a:gd name="T98" fmla="*/ 2147483647 w 74646"/>
              <a:gd name="T99" fmla="*/ 2147483647 h 15462"/>
              <a:gd name="T100" fmla="*/ 2147483647 w 74646"/>
              <a:gd name="T101" fmla="*/ 2147483647 h 15462"/>
              <a:gd name="T102" fmla="*/ 2147483647 w 74646"/>
              <a:gd name="T103" fmla="*/ 2147483647 h 15462"/>
              <a:gd name="T104" fmla="*/ 2147483647 w 74646"/>
              <a:gd name="T105" fmla="*/ 2147483647 h 15462"/>
              <a:gd name="T106" fmla="*/ 2147483647 w 74646"/>
              <a:gd name="T107" fmla="*/ 2147483647 h 15462"/>
              <a:gd name="T108" fmla="*/ 2147483647 w 74646"/>
              <a:gd name="T109" fmla="*/ 2147483647 h 15462"/>
              <a:gd name="T110" fmla="*/ 2147483647 w 74646"/>
              <a:gd name="T111" fmla="*/ 2147483647 h 15462"/>
              <a:gd name="T112" fmla="*/ 2147483647 w 74646"/>
              <a:gd name="T113" fmla="*/ 2147483647 h 15462"/>
              <a:gd name="T114" fmla="*/ 72775331 w 74646"/>
              <a:gd name="T115" fmla="*/ 2147483647 h 15462"/>
              <a:gd name="T116" fmla="*/ 509801192 w 74646"/>
              <a:gd name="T117" fmla="*/ 2147483647 h 15462"/>
              <a:gd name="T118" fmla="*/ 2147483647 w 74646"/>
              <a:gd name="T119" fmla="*/ 2147483647 h 15462"/>
              <a:gd name="T120" fmla="*/ 944872393 w 74646"/>
              <a:gd name="T121" fmla="*/ 2147483647 h 15462"/>
              <a:gd name="T122" fmla="*/ 1379942995 w 74646"/>
              <a:gd name="T123" fmla="*/ 2147483647 h 15462"/>
              <a:gd name="T124" fmla="*/ 1804452958 w 74646"/>
              <a:gd name="T125" fmla="*/ 2147483647 h 154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646"/>
              <a:gd name="T190" fmla="*/ 0 h 15462"/>
              <a:gd name="T191" fmla="*/ 74646 w 74646"/>
              <a:gd name="T192" fmla="*/ 15462 h 154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51204" name="Google Shape;1289;p64"/>
          <p:cNvSpPr>
            <a:spLocks/>
          </p:cNvSpPr>
          <p:nvPr/>
        </p:nvSpPr>
        <p:spPr bwMode="auto">
          <a:xfrm rot="885366">
            <a:off x="7389813" y="3948113"/>
            <a:ext cx="1865312" cy="385762"/>
          </a:xfrm>
          <a:custGeom>
            <a:avLst/>
            <a:gdLst>
              <a:gd name="T0" fmla="*/ 2147483647 w 74646"/>
              <a:gd name="T1" fmla="*/ 147236551 h 15462"/>
              <a:gd name="T2" fmla="*/ 2147483647 w 74646"/>
              <a:gd name="T3" fmla="*/ 73610192 h 15462"/>
              <a:gd name="T4" fmla="*/ 2147483647 w 74646"/>
              <a:gd name="T5" fmla="*/ 388407 h 15462"/>
              <a:gd name="T6" fmla="*/ 2147483647 w 74646"/>
              <a:gd name="T7" fmla="*/ 157688199 h 15462"/>
              <a:gd name="T8" fmla="*/ 2147483647 w 74646"/>
              <a:gd name="T9" fmla="*/ 210380301 h 15462"/>
              <a:gd name="T10" fmla="*/ 2147483647 w 74646"/>
              <a:gd name="T11" fmla="*/ 136769435 h 15462"/>
              <a:gd name="T12" fmla="*/ 2147483647 w 74646"/>
              <a:gd name="T13" fmla="*/ 199928603 h 15462"/>
              <a:gd name="T14" fmla="*/ 2147483647 w 74646"/>
              <a:gd name="T15" fmla="*/ 420386965 h 15462"/>
              <a:gd name="T16" fmla="*/ 2147483647 w 74646"/>
              <a:gd name="T17" fmla="*/ 208454385 h 15462"/>
              <a:gd name="T18" fmla="*/ 2147483647 w 74646"/>
              <a:gd name="T19" fmla="*/ 515304252 h 15462"/>
              <a:gd name="T20" fmla="*/ 2147483647 w 74646"/>
              <a:gd name="T21" fmla="*/ 376593533 h 15462"/>
              <a:gd name="T22" fmla="*/ 2147483647 w 74646"/>
              <a:gd name="T23" fmla="*/ 588542230 h 15462"/>
              <a:gd name="T24" fmla="*/ 2147483647 w 74646"/>
              <a:gd name="T25" fmla="*/ 473078917 h 15462"/>
              <a:gd name="T26" fmla="*/ 2147483647 w 74646"/>
              <a:gd name="T27" fmla="*/ 620300149 h 15462"/>
              <a:gd name="T28" fmla="*/ 2147483647 w 74646"/>
              <a:gd name="T29" fmla="*/ 767536551 h 15462"/>
              <a:gd name="T30" fmla="*/ 2147483647 w 74646"/>
              <a:gd name="T31" fmla="*/ 630767166 h 15462"/>
              <a:gd name="T32" fmla="*/ 2147483647 w 74646"/>
              <a:gd name="T33" fmla="*/ 987995561 h 15462"/>
              <a:gd name="T34" fmla="*/ 2147483647 w 74646"/>
              <a:gd name="T35" fmla="*/ 748559720 h 15462"/>
              <a:gd name="T36" fmla="*/ 2147483647 w 74646"/>
              <a:gd name="T37" fmla="*/ 1240227461 h 15462"/>
              <a:gd name="T38" fmla="*/ 2147483647 w 74646"/>
              <a:gd name="T39" fmla="*/ 1063546813 h 15462"/>
              <a:gd name="T40" fmla="*/ 2147483647 w 74646"/>
              <a:gd name="T41" fmla="*/ 1366530229 h 15462"/>
              <a:gd name="T42" fmla="*/ 2147483647 w 74646"/>
              <a:gd name="T43" fmla="*/ 1313837877 h 15462"/>
              <a:gd name="T44" fmla="*/ 2147483647 w 74646"/>
              <a:gd name="T45" fmla="*/ 1471525328 h 15462"/>
              <a:gd name="T46" fmla="*/ 2147483647 w 74646"/>
              <a:gd name="T47" fmla="*/ 1597455257 h 15462"/>
              <a:gd name="T48" fmla="*/ 2147483647 w 74646"/>
              <a:gd name="T49" fmla="*/ 1450607262 h 15462"/>
              <a:gd name="T50" fmla="*/ 2147483647 w 74646"/>
              <a:gd name="T51" fmla="*/ 2039150091 h 15462"/>
              <a:gd name="T52" fmla="*/ 2147483647 w 74646"/>
              <a:gd name="T53" fmla="*/ 1684235169 h 15462"/>
              <a:gd name="T54" fmla="*/ 2147483647 w 74646"/>
              <a:gd name="T55" fmla="*/ 2101921052 h 15462"/>
              <a:gd name="T56" fmla="*/ 2147483647 w 74646"/>
              <a:gd name="T57" fmla="*/ 2147483647 h 15462"/>
              <a:gd name="T58" fmla="*/ 2147483647 w 74646"/>
              <a:gd name="T59" fmla="*/ 2147483647 h 15462"/>
              <a:gd name="T60" fmla="*/ 2147483647 w 74646"/>
              <a:gd name="T61" fmla="*/ 2147483647 h 15462"/>
              <a:gd name="T62" fmla="*/ 2147483647 w 74646"/>
              <a:gd name="T63" fmla="*/ 2147483647 h 15462"/>
              <a:gd name="T64" fmla="*/ 2147483647 w 74646"/>
              <a:gd name="T65" fmla="*/ 2147483647 h 15462"/>
              <a:gd name="T66" fmla="*/ 2147483647 w 74646"/>
              <a:gd name="T67" fmla="*/ 2147483647 h 15462"/>
              <a:gd name="T68" fmla="*/ 2147483647 w 74646"/>
              <a:gd name="T69" fmla="*/ 2147483647 h 15462"/>
              <a:gd name="T70" fmla="*/ 2147483647 w 74646"/>
              <a:gd name="T71" fmla="*/ 2147483647 h 15462"/>
              <a:gd name="T72" fmla="*/ 2147483647 w 74646"/>
              <a:gd name="T73" fmla="*/ 2147483647 h 15462"/>
              <a:gd name="T74" fmla="*/ 2147483647 w 74646"/>
              <a:gd name="T75" fmla="*/ 2147483647 h 15462"/>
              <a:gd name="T76" fmla="*/ 2147483647 w 74646"/>
              <a:gd name="T77" fmla="*/ 2147483647 h 15462"/>
              <a:gd name="T78" fmla="*/ 2147483647 w 74646"/>
              <a:gd name="T79" fmla="*/ 2147483647 h 15462"/>
              <a:gd name="T80" fmla="*/ 2147483647 w 74646"/>
              <a:gd name="T81" fmla="*/ 2147483647 h 15462"/>
              <a:gd name="T82" fmla="*/ 2147483647 w 74646"/>
              <a:gd name="T83" fmla="*/ 2147483647 h 15462"/>
              <a:gd name="T84" fmla="*/ 2147483647 w 74646"/>
              <a:gd name="T85" fmla="*/ 2147483647 h 15462"/>
              <a:gd name="T86" fmla="*/ 2147483647 w 74646"/>
              <a:gd name="T87" fmla="*/ 2147483647 h 15462"/>
              <a:gd name="T88" fmla="*/ 2147483647 w 74646"/>
              <a:gd name="T89" fmla="*/ 2147483647 h 15462"/>
              <a:gd name="T90" fmla="*/ 2147483647 w 74646"/>
              <a:gd name="T91" fmla="*/ 2147483647 h 15462"/>
              <a:gd name="T92" fmla="*/ 2147483647 w 74646"/>
              <a:gd name="T93" fmla="*/ 2147483647 h 15462"/>
              <a:gd name="T94" fmla="*/ 2147483647 w 74646"/>
              <a:gd name="T95" fmla="*/ 2147483647 h 15462"/>
              <a:gd name="T96" fmla="*/ 2147483647 w 74646"/>
              <a:gd name="T97" fmla="*/ 2147483647 h 15462"/>
              <a:gd name="T98" fmla="*/ 2147483647 w 74646"/>
              <a:gd name="T99" fmla="*/ 2147483647 h 15462"/>
              <a:gd name="T100" fmla="*/ 2147483647 w 74646"/>
              <a:gd name="T101" fmla="*/ 2147483647 h 15462"/>
              <a:gd name="T102" fmla="*/ 2147483647 w 74646"/>
              <a:gd name="T103" fmla="*/ 2147483647 h 15462"/>
              <a:gd name="T104" fmla="*/ 2147483647 w 74646"/>
              <a:gd name="T105" fmla="*/ 2147483647 h 15462"/>
              <a:gd name="T106" fmla="*/ 2147483647 w 74646"/>
              <a:gd name="T107" fmla="*/ 2147483647 h 15462"/>
              <a:gd name="T108" fmla="*/ 2147483647 w 74646"/>
              <a:gd name="T109" fmla="*/ 2147483647 h 15462"/>
              <a:gd name="T110" fmla="*/ 2147483647 w 74646"/>
              <a:gd name="T111" fmla="*/ 2147483647 h 15462"/>
              <a:gd name="T112" fmla="*/ 2147483647 w 74646"/>
              <a:gd name="T113" fmla="*/ 2147483647 h 15462"/>
              <a:gd name="T114" fmla="*/ 72527311 w 74646"/>
              <a:gd name="T115" fmla="*/ 2147483647 h 15462"/>
              <a:gd name="T116" fmla="*/ 508064537 w 74646"/>
              <a:gd name="T117" fmla="*/ 2147483647 h 15462"/>
              <a:gd name="T118" fmla="*/ 2147483647 w 74646"/>
              <a:gd name="T119" fmla="*/ 2147483647 h 15462"/>
              <a:gd name="T120" fmla="*/ 941667357 w 74646"/>
              <a:gd name="T121" fmla="*/ 2147483647 h 15462"/>
              <a:gd name="T122" fmla="*/ 1375253185 w 74646"/>
              <a:gd name="T123" fmla="*/ 2147483647 h 15462"/>
              <a:gd name="T124" fmla="*/ 1798324941 w 74646"/>
              <a:gd name="T125" fmla="*/ 2147483647 h 154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646"/>
              <a:gd name="T190" fmla="*/ 0 h 15462"/>
              <a:gd name="T191" fmla="*/ 74646 w 74646"/>
              <a:gd name="T192" fmla="*/ 15462 h 154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grpSp>
        <p:nvGrpSpPr>
          <p:cNvPr id="51205" name="Google Shape;1290;p64"/>
          <p:cNvGrpSpPr>
            <a:grpSpLocks/>
          </p:cNvGrpSpPr>
          <p:nvPr/>
        </p:nvGrpSpPr>
        <p:grpSpPr bwMode="auto">
          <a:xfrm>
            <a:off x="212725" y="1587500"/>
            <a:ext cx="4162425" cy="2736850"/>
            <a:chOff x="235800" y="830650"/>
            <a:chExt cx="6978450" cy="4588844"/>
          </a:xfrm>
        </p:grpSpPr>
        <p:sp>
          <p:nvSpPr>
            <p:cNvPr id="51221" name="Google Shape;1291;p64"/>
            <p:cNvSpPr>
              <a:spLocks/>
            </p:cNvSpPr>
            <p:nvPr/>
          </p:nvSpPr>
          <p:spPr bwMode="auto">
            <a:xfrm>
              <a:off x="235800" y="1224769"/>
              <a:ext cx="2592225" cy="4194725"/>
            </a:xfrm>
            <a:custGeom>
              <a:avLst/>
              <a:gdLst>
                <a:gd name="T0" fmla="*/ 2147483647 w 103689"/>
                <a:gd name="T1" fmla="*/ 2147483647 h 167789"/>
                <a:gd name="T2" fmla="*/ 2147483647 w 103689"/>
                <a:gd name="T3" fmla="*/ 2147483647 h 167789"/>
                <a:gd name="T4" fmla="*/ 1343749595 w 103689"/>
                <a:gd name="T5" fmla="*/ 2147483647 h 167789"/>
                <a:gd name="T6" fmla="*/ 1203905637 w 103689"/>
                <a:gd name="T7" fmla="*/ 2147483647 h 167789"/>
                <a:gd name="T8" fmla="*/ 319140604 w 103689"/>
                <a:gd name="T9" fmla="*/ 2147483647 h 167789"/>
                <a:gd name="T10" fmla="*/ 1721873881 w 103689"/>
                <a:gd name="T11" fmla="*/ 2147483647 h 167789"/>
                <a:gd name="T12" fmla="*/ 2147483647 w 103689"/>
                <a:gd name="T13" fmla="*/ 2147483647 h 167789"/>
                <a:gd name="T14" fmla="*/ 2147483647 w 103689"/>
                <a:gd name="T15" fmla="*/ 2147483647 h 167789"/>
                <a:gd name="T16" fmla="*/ 2147483647 w 103689"/>
                <a:gd name="T17" fmla="*/ 2147483647 h 167789"/>
                <a:gd name="T18" fmla="*/ 2147483647 w 103689"/>
                <a:gd name="T19" fmla="*/ 2147483647 h 167789"/>
                <a:gd name="T20" fmla="*/ 2147483647 w 103689"/>
                <a:gd name="T21" fmla="*/ 2147483647 h 167789"/>
                <a:gd name="T22" fmla="*/ 2147483647 w 103689"/>
                <a:gd name="T23" fmla="*/ 2147483647 h 167789"/>
                <a:gd name="T24" fmla="*/ 2147483647 w 103689"/>
                <a:gd name="T25" fmla="*/ 2147483647 h 167789"/>
                <a:gd name="T26" fmla="*/ 2147483647 w 103689"/>
                <a:gd name="T27" fmla="*/ 2147483647 h 167789"/>
                <a:gd name="T28" fmla="*/ 2147483647 w 103689"/>
                <a:gd name="T29" fmla="*/ 2147483647 h 167789"/>
                <a:gd name="T30" fmla="*/ 2147483647 w 103689"/>
                <a:gd name="T31" fmla="*/ 2147483647 h 167789"/>
                <a:gd name="T32" fmla="*/ 2147483647 w 103689"/>
                <a:gd name="T33" fmla="*/ 2147483647 h 167789"/>
                <a:gd name="T34" fmla="*/ 2147483647 w 103689"/>
                <a:gd name="T35" fmla="*/ 2147483647 h 167789"/>
                <a:gd name="T36" fmla="*/ 2147483647 w 103689"/>
                <a:gd name="T37" fmla="*/ 2147483647 h 167789"/>
                <a:gd name="T38" fmla="*/ 2147483647 w 103689"/>
                <a:gd name="T39" fmla="*/ 2147483647 h 167789"/>
                <a:gd name="T40" fmla="*/ 2147483647 w 103689"/>
                <a:gd name="T41" fmla="*/ 2147483647 h 167789"/>
                <a:gd name="T42" fmla="*/ 2147483647 w 103689"/>
                <a:gd name="T43" fmla="*/ 2147483647 h 167789"/>
                <a:gd name="T44" fmla="*/ 2147483647 w 103689"/>
                <a:gd name="T45" fmla="*/ 2147483647 h 167789"/>
                <a:gd name="T46" fmla="*/ 2147483647 w 103689"/>
                <a:gd name="T47" fmla="*/ 2147483647 h 167789"/>
                <a:gd name="T48" fmla="*/ 2147483647 w 103689"/>
                <a:gd name="T49" fmla="*/ 2147483647 h 167789"/>
                <a:gd name="T50" fmla="*/ 2147483647 w 103689"/>
                <a:gd name="T51" fmla="*/ 2147483647 h 167789"/>
                <a:gd name="T52" fmla="*/ 2147483647 w 103689"/>
                <a:gd name="T53" fmla="*/ 2147483647 h 167789"/>
                <a:gd name="T54" fmla="*/ 2147483647 w 103689"/>
                <a:gd name="T55" fmla="*/ 2147483647 h 167789"/>
                <a:gd name="T56" fmla="*/ 2147483647 w 103689"/>
                <a:gd name="T57" fmla="*/ 2147483647 h 167789"/>
                <a:gd name="T58" fmla="*/ 2147483647 w 103689"/>
                <a:gd name="T59" fmla="*/ 2147483647 h 167789"/>
                <a:gd name="T60" fmla="*/ 2147483647 w 103689"/>
                <a:gd name="T61" fmla="*/ 2147483647 h 167789"/>
                <a:gd name="T62" fmla="*/ 2147483647 w 103689"/>
                <a:gd name="T63" fmla="*/ 2147483647 h 167789"/>
                <a:gd name="T64" fmla="*/ 2147483647 w 103689"/>
                <a:gd name="T65" fmla="*/ 2147483647 h 167789"/>
                <a:gd name="T66" fmla="*/ 2147483647 w 103689"/>
                <a:gd name="T67" fmla="*/ 2147483647 h 167789"/>
                <a:gd name="T68" fmla="*/ 2147483647 w 103689"/>
                <a:gd name="T69" fmla="*/ 2147483647 h 167789"/>
                <a:gd name="T70" fmla="*/ 2147483647 w 103689"/>
                <a:gd name="T71" fmla="*/ 2147483647 h 167789"/>
                <a:gd name="T72" fmla="*/ 2147483647 w 103689"/>
                <a:gd name="T73" fmla="*/ 2147483647 h 167789"/>
                <a:gd name="T74" fmla="*/ 2147483647 w 103689"/>
                <a:gd name="T75" fmla="*/ 2147483647 h 167789"/>
                <a:gd name="T76" fmla="*/ 2147483647 w 103689"/>
                <a:gd name="T77" fmla="*/ 2147483647 h 167789"/>
                <a:gd name="T78" fmla="*/ 2147483647 w 103689"/>
                <a:gd name="T79" fmla="*/ 2147483647 h 167789"/>
                <a:gd name="T80" fmla="*/ 2147483647 w 103689"/>
                <a:gd name="T81" fmla="*/ 2147483647 h 167789"/>
                <a:gd name="T82" fmla="*/ 2147483647 w 103689"/>
                <a:gd name="T83" fmla="*/ 2147483647 h 167789"/>
                <a:gd name="T84" fmla="*/ 2147483647 w 103689"/>
                <a:gd name="T85" fmla="*/ 2147483647 h 167789"/>
                <a:gd name="T86" fmla="*/ 2147483647 w 103689"/>
                <a:gd name="T87" fmla="*/ 2147483647 h 167789"/>
                <a:gd name="T88" fmla="*/ 2147483647 w 103689"/>
                <a:gd name="T89" fmla="*/ 2147483647 h 167789"/>
                <a:gd name="T90" fmla="*/ 2147483647 w 103689"/>
                <a:gd name="T91" fmla="*/ 2147483647 h 167789"/>
                <a:gd name="T92" fmla="*/ 2147483647 w 103689"/>
                <a:gd name="T93" fmla="*/ 2147483647 h 167789"/>
                <a:gd name="T94" fmla="*/ 2147483647 w 103689"/>
                <a:gd name="T95" fmla="*/ 1121093582 h 167789"/>
                <a:gd name="T96" fmla="*/ 2147483647 w 103689"/>
                <a:gd name="T97" fmla="*/ 0 h 1677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3689"/>
                <a:gd name="T148" fmla="*/ 0 h 167789"/>
                <a:gd name="T149" fmla="*/ 103689 w 103689"/>
                <a:gd name="T150" fmla="*/ 167789 h 1677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22" name="Google Shape;1292;p64"/>
            <p:cNvSpPr>
              <a:spLocks/>
            </p:cNvSpPr>
            <p:nvPr/>
          </p:nvSpPr>
          <p:spPr bwMode="auto">
            <a:xfrm>
              <a:off x="2370225" y="830650"/>
              <a:ext cx="1016975" cy="1158500"/>
            </a:xfrm>
            <a:custGeom>
              <a:avLst/>
              <a:gdLst>
                <a:gd name="T0" fmla="*/ 2147483647 w 40679"/>
                <a:gd name="T1" fmla="*/ 0 h 46340"/>
                <a:gd name="T2" fmla="*/ 2147483647 w 40679"/>
                <a:gd name="T3" fmla="*/ 164453095 h 46340"/>
                <a:gd name="T4" fmla="*/ 2147483647 w 40679"/>
                <a:gd name="T5" fmla="*/ 2147483647 h 46340"/>
                <a:gd name="T6" fmla="*/ 449218427 w 40679"/>
                <a:gd name="T7" fmla="*/ 2147483647 h 46340"/>
                <a:gd name="T8" fmla="*/ 1157030356 w 40679"/>
                <a:gd name="T9" fmla="*/ 2147483647 h 46340"/>
                <a:gd name="T10" fmla="*/ 2147483647 w 40679"/>
                <a:gd name="T11" fmla="*/ 2147483647 h 46340"/>
                <a:gd name="T12" fmla="*/ 2147483647 w 40679"/>
                <a:gd name="T13" fmla="*/ 2147483647 h 46340"/>
                <a:gd name="T14" fmla="*/ 2147483647 w 40679"/>
                <a:gd name="T15" fmla="*/ 2147483647 h 46340"/>
                <a:gd name="T16" fmla="*/ 2147483647 w 40679"/>
                <a:gd name="T17" fmla="*/ 2147483647 h 46340"/>
                <a:gd name="T18" fmla="*/ 2147483647 w 40679"/>
                <a:gd name="T19" fmla="*/ 2147483647 h 46340"/>
                <a:gd name="T20" fmla="*/ 2147483647 w 40679"/>
                <a:gd name="T21" fmla="*/ 2147483647 h 46340"/>
                <a:gd name="T22" fmla="*/ 2147483647 w 40679"/>
                <a:gd name="T23" fmla="*/ 2147483647 h 46340"/>
                <a:gd name="T24" fmla="*/ 2147483647 w 40679"/>
                <a:gd name="T25" fmla="*/ 2147483647 h 46340"/>
                <a:gd name="T26" fmla="*/ 2147483647 w 40679"/>
                <a:gd name="T27" fmla="*/ 2147483647 h 46340"/>
                <a:gd name="T28" fmla="*/ 2147483647 w 40679"/>
                <a:gd name="T29" fmla="*/ 2147483647 h 46340"/>
                <a:gd name="T30" fmla="*/ 2147483647 w 40679"/>
                <a:gd name="T31" fmla="*/ 2147483647 h 46340"/>
                <a:gd name="T32" fmla="*/ 2147483647 w 40679"/>
                <a:gd name="T33" fmla="*/ 2147483647 h 46340"/>
                <a:gd name="T34" fmla="*/ 2147483647 w 40679"/>
                <a:gd name="T35" fmla="*/ 523046824 h 46340"/>
                <a:gd name="T36" fmla="*/ 2147483647 w 40679"/>
                <a:gd name="T37" fmla="*/ 178515590 h 46340"/>
                <a:gd name="T38" fmla="*/ 2147483647 w 40679"/>
                <a:gd name="T39" fmla="*/ 233984221 h 46340"/>
                <a:gd name="T40" fmla="*/ 2147483647 w 40679"/>
                <a:gd name="T41" fmla="*/ 222656225 h 46340"/>
                <a:gd name="T42" fmla="*/ 2147483647 w 40679"/>
                <a:gd name="T43" fmla="*/ 0 h 463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679"/>
                <a:gd name="T67" fmla="*/ 0 h 46340"/>
                <a:gd name="T68" fmla="*/ 40679 w 40679"/>
                <a:gd name="T69" fmla="*/ 46340 h 463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23" name="Google Shape;1293;p64"/>
            <p:cNvSpPr>
              <a:spLocks/>
            </p:cNvSpPr>
            <p:nvPr/>
          </p:nvSpPr>
          <p:spPr bwMode="auto">
            <a:xfrm>
              <a:off x="3143325" y="1089650"/>
              <a:ext cx="4064350" cy="3503975"/>
            </a:xfrm>
            <a:custGeom>
              <a:avLst/>
              <a:gdLst>
                <a:gd name="T0" fmla="*/ 2147483647 w 162574"/>
                <a:gd name="T1" fmla="*/ 618359124 h 140159"/>
                <a:gd name="T2" fmla="*/ 2147483647 w 162574"/>
                <a:gd name="T3" fmla="*/ 465233993 h 140159"/>
                <a:gd name="T4" fmla="*/ 2147483647 w 162574"/>
                <a:gd name="T5" fmla="*/ 2147483647 h 140159"/>
                <a:gd name="T6" fmla="*/ 2147483647 w 162574"/>
                <a:gd name="T7" fmla="*/ 2062107080 h 140159"/>
                <a:gd name="T8" fmla="*/ 2147483647 w 162574"/>
                <a:gd name="T9" fmla="*/ 714062282 h 140159"/>
                <a:gd name="T10" fmla="*/ 2147483647 w 162574"/>
                <a:gd name="T11" fmla="*/ 2147483647 h 140159"/>
                <a:gd name="T12" fmla="*/ 2147483647 w 162574"/>
                <a:gd name="T13" fmla="*/ 2147483647 h 140159"/>
                <a:gd name="T14" fmla="*/ 2147483647 w 162574"/>
                <a:gd name="T15" fmla="*/ 2147483647 h 140159"/>
                <a:gd name="T16" fmla="*/ 2147483647 w 162574"/>
                <a:gd name="T17" fmla="*/ 2147483647 h 140159"/>
                <a:gd name="T18" fmla="*/ 2147483647 w 162574"/>
                <a:gd name="T19" fmla="*/ 2147483647 h 140159"/>
                <a:gd name="T20" fmla="*/ 2147483647 w 162574"/>
                <a:gd name="T21" fmla="*/ 2147483647 h 140159"/>
                <a:gd name="T22" fmla="*/ 2147483647 w 162574"/>
                <a:gd name="T23" fmla="*/ 2147483647 h 140159"/>
                <a:gd name="T24" fmla="*/ 2147483647 w 162574"/>
                <a:gd name="T25" fmla="*/ 2147483647 h 140159"/>
                <a:gd name="T26" fmla="*/ 2147483647 w 162574"/>
                <a:gd name="T27" fmla="*/ 2147483647 h 140159"/>
                <a:gd name="T28" fmla="*/ 2147483647 w 162574"/>
                <a:gd name="T29" fmla="*/ 2147483647 h 140159"/>
                <a:gd name="T30" fmla="*/ 2147483647 w 162574"/>
                <a:gd name="T31" fmla="*/ 2147483647 h 140159"/>
                <a:gd name="T32" fmla="*/ 2147483647 w 162574"/>
                <a:gd name="T33" fmla="*/ 2147483647 h 140159"/>
                <a:gd name="T34" fmla="*/ 2147483647 w 162574"/>
                <a:gd name="T35" fmla="*/ 2147483647 h 140159"/>
                <a:gd name="T36" fmla="*/ 2147483647 w 162574"/>
                <a:gd name="T37" fmla="*/ 2147483647 h 140159"/>
                <a:gd name="T38" fmla="*/ 2147483647 w 162574"/>
                <a:gd name="T39" fmla="*/ 2147483647 h 140159"/>
                <a:gd name="T40" fmla="*/ 2147483647 w 162574"/>
                <a:gd name="T41" fmla="*/ 2147483647 h 140159"/>
                <a:gd name="T42" fmla="*/ 2147483647 w 162574"/>
                <a:gd name="T43" fmla="*/ 2147483647 h 140159"/>
                <a:gd name="T44" fmla="*/ 2147483647 w 162574"/>
                <a:gd name="T45" fmla="*/ 2147483647 h 140159"/>
                <a:gd name="T46" fmla="*/ 2147483647 w 162574"/>
                <a:gd name="T47" fmla="*/ 2147483647 h 140159"/>
                <a:gd name="T48" fmla="*/ 2147483647 w 162574"/>
                <a:gd name="T49" fmla="*/ 2147483647 h 140159"/>
                <a:gd name="T50" fmla="*/ 2147483647 w 162574"/>
                <a:gd name="T51" fmla="*/ 2147483647 h 140159"/>
                <a:gd name="T52" fmla="*/ 2147483647 w 162574"/>
                <a:gd name="T53" fmla="*/ 2147483647 h 140159"/>
                <a:gd name="T54" fmla="*/ 2147483647 w 162574"/>
                <a:gd name="T55" fmla="*/ 2147483647 h 140159"/>
                <a:gd name="T56" fmla="*/ 2147483647 w 162574"/>
                <a:gd name="T57" fmla="*/ 2147483647 h 140159"/>
                <a:gd name="T58" fmla="*/ 2147483647 w 162574"/>
                <a:gd name="T59" fmla="*/ 2147483647 h 140159"/>
                <a:gd name="T60" fmla="*/ 2147483647 w 162574"/>
                <a:gd name="T61" fmla="*/ 2147483647 h 140159"/>
                <a:gd name="T62" fmla="*/ 2147483647 w 162574"/>
                <a:gd name="T63" fmla="*/ 2147483647 h 140159"/>
                <a:gd name="T64" fmla="*/ 2147483647 w 162574"/>
                <a:gd name="T65" fmla="*/ 2147483647 h 140159"/>
                <a:gd name="T66" fmla="*/ 2147483647 w 162574"/>
                <a:gd name="T67" fmla="*/ 2147483647 h 140159"/>
                <a:gd name="T68" fmla="*/ 2147483647 w 162574"/>
                <a:gd name="T69" fmla="*/ 2147483647 h 140159"/>
                <a:gd name="T70" fmla="*/ 2147483647 w 162574"/>
                <a:gd name="T71" fmla="*/ 2147483647 h 140159"/>
                <a:gd name="T72" fmla="*/ 2147483647 w 162574"/>
                <a:gd name="T73" fmla="*/ 2147483647 h 140159"/>
                <a:gd name="T74" fmla="*/ 2147483647 w 162574"/>
                <a:gd name="T75" fmla="*/ 2147483647 h 140159"/>
                <a:gd name="T76" fmla="*/ 2147483647 w 162574"/>
                <a:gd name="T77" fmla="*/ 2147483647 h 140159"/>
                <a:gd name="T78" fmla="*/ 2147483647 w 162574"/>
                <a:gd name="T79" fmla="*/ 2147483647 h 140159"/>
                <a:gd name="T80" fmla="*/ 2147483647 w 162574"/>
                <a:gd name="T81" fmla="*/ 2147483647 h 140159"/>
                <a:gd name="T82" fmla="*/ 2147483647 w 162574"/>
                <a:gd name="T83" fmla="*/ 2147483647 h 140159"/>
                <a:gd name="T84" fmla="*/ 2147483647 w 162574"/>
                <a:gd name="T85" fmla="*/ 2147483647 h 140159"/>
                <a:gd name="T86" fmla="*/ 2147483647 w 162574"/>
                <a:gd name="T87" fmla="*/ 2147483647 h 140159"/>
                <a:gd name="T88" fmla="*/ 2147483647 w 162574"/>
                <a:gd name="T89" fmla="*/ 2147483647 h 140159"/>
                <a:gd name="T90" fmla="*/ 2147483647 w 162574"/>
                <a:gd name="T91" fmla="*/ 2147483647 h 140159"/>
                <a:gd name="T92" fmla="*/ 2147483647 w 162574"/>
                <a:gd name="T93" fmla="*/ 2147483647 h 140159"/>
                <a:gd name="T94" fmla="*/ 2147483647 w 162574"/>
                <a:gd name="T95" fmla="*/ 2147483647 h 140159"/>
                <a:gd name="T96" fmla="*/ 2147483647 w 162574"/>
                <a:gd name="T97" fmla="*/ 2147483647 h 140159"/>
                <a:gd name="T98" fmla="*/ 2147483647 w 162574"/>
                <a:gd name="T99" fmla="*/ 2147483647 h 140159"/>
                <a:gd name="T100" fmla="*/ 2147483647 w 162574"/>
                <a:gd name="T101" fmla="*/ 2147483647 h 140159"/>
                <a:gd name="T102" fmla="*/ 2147483647 w 162574"/>
                <a:gd name="T103" fmla="*/ 2147483647 h 140159"/>
                <a:gd name="T104" fmla="*/ 2147483647 w 162574"/>
                <a:gd name="T105" fmla="*/ 2147483647 h 140159"/>
                <a:gd name="T106" fmla="*/ 2147483647 w 162574"/>
                <a:gd name="T107" fmla="*/ 2147483647 h 140159"/>
                <a:gd name="T108" fmla="*/ 2147483647 w 162574"/>
                <a:gd name="T109" fmla="*/ 2147483647 h 140159"/>
                <a:gd name="T110" fmla="*/ 2147483647 w 162574"/>
                <a:gd name="T111" fmla="*/ 2147483647 h 140159"/>
                <a:gd name="T112" fmla="*/ 2147483647 w 162574"/>
                <a:gd name="T113" fmla="*/ 2147483647 h 140159"/>
                <a:gd name="T114" fmla="*/ 2147483647 w 162574"/>
                <a:gd name="T115" fmla="*/ 2147483647 h 140159"/>
                <a:gd name="T116" fmla="*/ 2147483647 w 162574"/>
                <a:gd name="T117" fmla="*/ 2147483647 h 140159"/>
                <a:gd name="T118" fmla="*/ 2147483647 w 162574"/>
                <a:gd name="T119" fmla="*/ 2147483647 h 140159"/>
                <a:gd name="T120" fmla="*/ 2147483647 w 162574"/>
                <a:gd name="T121" fmla="*/ 2147483647 h 140159"/>
                <a:gd name="T122" fmla="*/ 2147483647 w 162574"/>
                <a:gd name="T123" fmla="*/ 2147483647 h 140159"/>
                <a:gd name="T124" fmla="*/ 2147483647 w 162574"/>
                <a:gd name="T125" fmla="*/ 0 h 1401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574"/>
                <a:gd name="T190" fmla="*/ 0 h 140159"/>
                <a:gd name="T191" fmla="*/ 162574 w 162574"/>
                <a:gd name="T192" fmla="*/ 140159 h 1401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24" name="Google Shape;1294;p64"/>
            <p:cNvSpPr>
              <a:spLocks/>
            </p:cNvSpPr>
            <p:nvPr/>
          </p:nvSpPr>
          <p:spPr bwMode="auto">
            <a:xfrm>
              <a:off x="6146600" y="3671525"/>
              <a:ext cx="342925" cy="189500"/>
            </a:xfrm>
            <a:custGeom>
              <a:avLst/>
              <a:gdLst>
                <a:gd name="T0" fmla="*/ 2147483647 w 13717"/>
                <a:gd name="T1" fmla="*/ 0 h 7580"/>
                <a:gd name="T2" fmla="*/ 971093723 w 13717"/>
                <a:gd name="T3" fmla="*/ 1911718707 h 7580"/>
                <a:gd name="T4" fmla="*/ 2110936199 w 13717"/>
                <a:gd name="T5" fmla="*/ 2147483647 h 7580"/>
                <a:gd name="T6" fmla="*/ 2147483647 w 13717"/>
                <a:gd name="T7" fmla="*/ 2147483647 h 7580"/>
                <a:gd name="T8" fmla="*/ 2147483647 w 13717"/>
                <a:gd name="T9" fmla="*/ 2147483647 h 7580"/>
                <a:gd name="T10" fmla="*/ 2147483647 w 13717"/>
                <a:gd name="T11" fmla="*/ 760937604 h 7580"/>
                <a:gd name="T12" fmla="*/ 2147483647 w 13717"/>
                <a:gd name="T13" fmla="*/ 49218750 h 7580"/>
                <a:gd name="T14" fmla="*/ 2147483647 w 13717"/>
                <a:gd name="T15" fmla="*/ 0 h 75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17"/>
                <a:gd name="T25" fmla="*/ 0 h 7580"/>
                <a:gd name="T26" fmla="*/ 13717 w 13717"/>
                <a:gd name="T27" fmla="*/ 7580 h 75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25" name="Google Shape;1295;p64"/>
            <p:cNvSpPr>
              <a:spLocks/>
            </p:cNvSpPr>
            <p:nvPr/>
          </p:nvSpPr>
          <p:spPr bwMode="auto">
            <a:xfrm>
              <a:off x="5901600" y="3652500"/>
              <a:ext cx="558700" cy="402875"/>
            </a:xfrm>
            <a:custGeom>
              <a:avLst/>
              <a:gdLst>
                <a:gd name="T0" fmla="*/ 369531171 w 22348"/>
                <a:gd name="T1" fmla="*/ 390625 h 16115"/>
                <a:gd name="T2" fmla="*/ 390625 w 22348"/>
                <a:gd name="T3" fmla="*/ 81250005 h 16115"/>
                <a:gd name="T4" fmla="*/ 1146483999 w 22348"/>
                <a:gd name="T5" fmla="*/ 1999608315 h 16115"/>
                <a:gd name="T6" fmla="*/ 2147483647 w 22348"/>
                <a:gd name="T7" fmla="*/ 2147483647 h 16115"/>
                <a:gd name="T8" fmla="*/ 2147483647 w 22348"/>
                <a:gd name="T9" fmla="*/ 2147483647 h 16115"/>
                <a:gd name="T10" fmla="*/ 2147483647 w 22348"/>
                <a:gd name="T11" fmla="*/ 2147483647 h 16115"/>
                <a:gd name="T12" fmla="*/ 2147483647 w 22348"/>
                <a:gd name="T13" fmla="*/ 2147483647 h 16115"/>
                <a:gd name="T14" fmla="*/ 2147483647 w 22348"/>
                <a:gd name="T15" fmla="*/ 2147483647 h 16115"/>
                <a:gd name="T16" fmla="*/ 2147483647 w 22348"/>
                <a:gd name="T17" fmla="*/ 2147483647 h 16115"/>
                <a:gd name="T18" fmla="*/ 369531171 w 22348"/>
                <a:gd name="T19" fmla="*/ 390625 h 16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48"/>
                <a:gd name="T31" fmla="*/ 0 h 16115"/>
                <a:gd name="T32" fmla="*/ 22348 w 22348"/>
                <a:gd name="T33" fmla="*/ 16115 h 16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1226" name="Google Shape;1296;p64"/>
            <p:cNvSpPr>
              <a:spLocks/>
            </p:cNvSpPr>
            <p:nvPr/>
          </p:nvSpPr>
          <p:spPr bwMode="auto">
            <a:xfrm>
              <a:off x="6249675" y="4061675"/>
              <a:ext cx="964575" cy="811125"/>
            </a:xfrm>
            <a:custGeom>
              <a:avLst/>
              <a:gdLst>
                <a:gd name="T0" fmla="*/ 2147483647 w 38583"/>
                <a:gd name="T1" fmla="*/ 0 h 32445"/>
                <a:gd name="T2" fmla="*/ 2147483647 w 38583"/>
                <a:gd name="T3" fmla="*/ 1706640389 h 32445"/>
                <a:gd name="T4" fmla="*/ 2147483647 w 38583"/>
                <a:gd name="T5" fmla="*/ 2147483647 h 32445"/>
                <a:gd name="T6" fmla="*/ 1201561513 w 38583"/>
                <a:gd name="T7" fmla="*/ 2147483647 h 32445"/>
                <a:gd name="T8" fmla="*/ 222265610 w 38583"/>
                <a:gd name="T9" fmla="*/ 2147483647 h 32445"/>
                <a:gd name="T10" fmla="*/ 536718383 w 38583"/>
                <a:gd name="T11" fmla="*/ 2147483647 h 32445"/>
                <a:gd name="T12" fmla="*/ 359765554 w 38583"/>
                <a:gd name="T13" fmla="*/ 2147483647 h 32445"/>
                <a:gd name="T14" fmla="*/ 722265508 w 38583"/>
                <a:gd name="T15" fmla="*/ 2147483647 h 32445"/>
                <a:gd name="T16" fmla="*/ 1764451285 w 38583"/>
                <a:gd name="T17" fmla="*/ 2147483647 h 32445"/>
                <a:gd name="T18" fmla="*/ 2147483647 w 38583"/>
                <a:gd name="T19" fmla="*/ 2147483647 h 32445"/>
                <a:gd name="T20" fmla="*/ 2147483647 w 38583"/>
                <a:gd name="T21" fmla="*/ 2147483647 h 32445"/>
                <a:gd name="T22" fmla="*/ 2147483647 w 38583"/>
                <a:gd name="T23" fmla="*/ 2147483647 h 32445"/>
                <a:gd name="T24" fmla="*/ 2147483647 w 38583"/>
                <a:gd name="T25" fmla="*/ 2147483647 h 32445"/>
                <a:gd name="T26" fmla="*/ 2147483647 w 38583"/>
                <a:gd name="T27" fmla="*/ 2147483647 h 32445"/>
                <a:gd name="T28" fmla="*/ 2147483647 w 38583"/>
                <a:gd name="T29" fmla="*/ 2147483647 h 32445"/>
                <a:gd name="T30" fmla="*/ 2147483647 w 38583"/>
                <a:gd name="T31" fmla="*/ 2147483647 h 32445"/>
                <a:gd name="T32" fmla="*/ 2147483647 w 38583"/>
                <a:gd name="T33" fmla="*/ 2147483647 h 32445"/>
                <a:gd name="T34" fmla="*/ 2147483647 w 38583"/>
                <a:gd name="T35" fmla="*/ 2147483647 h 32445"/>
                <a:gd name="T36" fmla="*/ 2147483647 w 38583"/>
                <a:gd name="T37" fmla="*/ 2147483647 h 32445"/>
                <a:gd name="T38" fmla="*/ 2147483647 w 38583"/>
                <a:gd name="T39" fmla="*/ 1236328102 h 32445"/>
                <a:gd name="T40" fmla="*/ 2147483647 w 38583"/>
                <a:gd name="T41" fmla="*/ 463281288 h 32445"/>
                <a:gd name="T42" fmla="*/ 2147483647 w 38583"/>
                <a:gd name="T43" fmla="*/ 1555468825 h 32445"/>
                <a:gd name="T44" fmla="*/ 2147483647 w 38583"/>
                <a:gd name="T45" fmla="*/ 1555858425 h 32445"/>
                <a:gd name="T46" fmla="*/ 2147483647 w 38583"/>
                <a:gd name="T47" fmla="*/ 19921876 h 32445"/>
                <a:gd name="T48" fmla="*/ 2147483647 w 38583"/>
                <a:gd name="T49" fmla="*/ 0 h 324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583"/>
                <a:gd name="T76" fmla="*/ 0 h 32445"/>
                <a:gd name="T77" fmla="*/ 38583 w 38583"/>
                <a:gd name="T78" fmla="*/ 32445 h 324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51206" name="Google Shape;1297;p64"/>
          <p:cNvGrpSpPr>
            <a:grpSpLocks/>
          </p:cNvGrpSpPr>
          <p:nvPr/>
        </p:nvGrpSpPr>
        <p:grpSpPr bwMode="auto">
          <a:xfrm>
            <a:off x="2627313" y="2533650"/>
            <a:ext cx="187325" cy="187325"/>
            <a:chOff x="8565775" y="671075"/>
            <a:chExt cx="441000" cy="441000"/>
          </a:xfrm>
        </p:grpSpPr>
        <p:sp>
          <p:nvSpPr>
            <p:cNvPr id="1298" name="Google Shape;1298;p64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ym typeface="Arial"/>
              </a:endParaRPr>
            </a:p>
          </p:txBody>
        </p:sp>
        <p:sp>
          <p:nvSpPr>
            <p:cNvPr id="1299" name="Google Shape;1299;p64"/>
            <p:cNvSpPr/>
            <p:nvPr/>
          </p:nvSpPr>
          <p:spPr>
            <a:xfrm>
              <a:off x="8707792" y="813092"/>
              <a:ext cx="156966" cy="15696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lIns="91425" tIns="91425" rIns="91425" bIns="91425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1" ker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51207" name="Google Shape;1300;p64"/>
          <p:cNvGrpSpPr>
            <a:grpSpLocks/>
          </p:cNvGrpSpPr>
          <p:nvPr/>
        </p:nvGrpSpPr>
        <p:grpSpPr bwMode="auto">
          <a:xfrm>
            <a:off x="2411413" y="3125788"/>
            <a:ext cx="187325" cy="188912"/>
            <a:chOff x="8565775" y="671075"/>
            <a:chExt cx="441000" cy="441000"/>
          </a:xfrm>
        </p:grpSpPr>
        <p:sp>
          <p:nvSpPr>
            <p:cNvPr id="51217" name="Google Shape;1301;p64"/>
            <p:cNvSpPr>
              <a:spLocks noChangeArrowheads="1"/>
            </p:cNvSpPr>
            <p:nvPr/>
          </p:nvSpPr>
          <p:spPr bwMode="auto">
            <a:xfrm>
              <a:off x="8565775" y="671075"/>
              <a:ext cx="441000" cy="441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tr-TR"/>
            </a:p>
          </p:txBody>
        </p:sp>
        <p:sp>
          <p:nvSpPr>
            <p:cNvPr id="51218" name="Google Shape;1302;p64"/>
            <p:cNvSpPr>
              <a:spLocks noChangeArrowheads="1"/>
            </p:cNvSpPr>
            <p:nvPr/>
          </p:nvSpPr>
          <p:spPr bwMode="auto">
            <a:xfrm>
              <a:off x="8706625" y="811925"/>
              <a:ext cx="159300" cy="1593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tr-TR"/>
            </a:p>
          </p:txBody>
        </p:sp>
      </p:grpSp>
      <p:grpSp>
        <p:nvGrpSpPr>
          <p:cNvPr id="51208" name="Google Shape;1303;p64"/>
          <p:cNvGrpSpPr>
            <a:grpSpLocks/>
          </p:cNvGrpSpPr>
          <p:nvPr/>
        </p:nvGrpSpPr>
        <p:grpSpPr bwMode="auto">
          <a:xfrm>
            <a:off x="784225" y="2528888"/>
            <a:ext cx="187325" cy="187325"/>
            <a:chOff x="8565775" y="671075"/>
            <a:chExt cx="441000" cy="441000"/>
          </a:xfrm>
        </p:grpSpPr>
        <p:sp>
          <p:nvSpPr>
            <p:cNvPr id="1304" name="Google Shape;1304;p64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64"/>
            <p:cNvSpPr/>
            <p:nvPr/>
          </p:nvSpPr>
          <p:spPr>
            <a:xfrm>
              <a:off x="8707792" y="813092"/>
              <a:ext cx="156966" cy="156966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09" name="Google Shape;1306;p64"/>
          <p:cNvSpPr txBox="1">
            <a:spLocks noGrp="1"/>
          </p:cNvSpPr>
          <p:nvPr>
            <p:ph type="subTitle" idx="1"/>
          </p:nvPr>
        </p:nvSpPr>
        <p:spPr>
          <a:xfrm>
            <a:off x="5649913" y="2517775"/>
            <a:ext cx="2882900" cy="831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tr-TR" smtClean="0">
                <a:solidFill>
                  <a:srgbClr val="000000"/>
                </a:solidFill>
                <a:cs typeface="Arial" charset="0"/>
              </a:rPr>
              <a:t>Komşu Kayıt Alanı: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tr-TR" smtClean="0">
                <a:solidFill>
                  <a:srgbClr val="000000"/>
                </a:solidFill>
                <a:cs typeface="Arial" charset="0"/>
              </a:rPr>
              <a:t>Bize yakın bölgedeki okullar</a:t>
            </a:r>
          </a:p>
        </p:txBody>
      </p:sp>
      <p:sp>
        <p:nvSpPr>
          <p:cNvPr id="51210" name="Google Shape;1307;p64"/>
          <p:cNvSpPr txBox="1">
            <a:spLocks noGrp="1"/>
          </p:cNvSpPr>
          <p:nvPr>
            <p:ph type="subTitle" idx="2"/>
          </p:nvPr>
        </p:nvSpPr>
        <p:spPr>
          <a:xfrm>
            <a:off x="5649913" y="3265488"/>
            <a:ext cx="2882900" cy="831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tr-TR" smtClean="0">
                <a:solidFill>
                  <a:srgbClr val="000000"/>
                </a:solidFill>
                <a:cs typeface="Arial" charset="0"/>
              </a:rPr>
              <a:t>Diğer Kayıt Alanı: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tr-TR" smtClean="0">
                <a:solidFill>
                  <a:srgbClr val="000000"/>
                </a:solidFill>
                <a:cs typeface="Arial" charset="0"/>
              </a:rPr>
              <a:t>İl/ilçemizin dışındaki okullar</a:t>
            </a:r>
          </a:p>
        </p:txBody>
      </p:sp>
      <p:sp>
        <p:nvSpPr>
          <p:cNvPr id="51211" name="Google Shape;1308;p64"/>
          <p:cNvSpPr txBox="1">
            <a:spLocks noGrp="1"/>
          </p:cNvSpPr>
          <p:nvPr>
            <p:ph type="subTitle" idx="3"/>
          </p:nvPr>
        </p:nvSpPr>
        <p:spPr>
          <a:xfrm>
            <a:off x="5649913" y="1754188"/>
            <a:ext cx="2882900" cy="8302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tr-TR" smtClean="0">
                <a:solidFill>
                  <a:srgbClr val="000000"/>
                </a:solidFill>
                <a:cs typeface="Arial" charset="0"/>
              </a:rPr>
              <a:t>Kayıt Alanı: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tr-TR" smtClean="0">
                <a:solidFill>
                  <a:srgbClr val="000000"/>
                </a:solidFill>
                <a:cs typeface="Arial" charset="0"/>
              </a:rPr>
              <a:t>Kendi bölgemizdeki okullar</a:t>
            </a:r>
          </a:p>
        </p:txBody>
      </p:sp>
      <p:sp>
        <p:nvSpPr>
          <p:cNvPr id="1309" name="Google Shape;1309;p64"/>
          <p:cNvSpPr/>
          <p:nvPr/>
        </p:nvSpPr>
        <p:spPr>
          <a:xfrm>
            <a:off x="5503863" y="1905000"/>
            <a:ext cx="146050" cy="14763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ym typeface="Arial"/>
            </a:endParaRPr>
          </a:p>
        </p:txBody>
      </p:sp>
      <p:sp>
        <p:nvSpPr>
          <p:cNvPr id="51213" name="Google Shape;1310;p64"/>
          <p:cNvSpPr>
            <a:spLocks noChangeArrowheads="1"/>
          </p:cNvSpPr>
          <p:nvPr/>
        </p:nvSpPr>
        <p:spPr bwMode="auto">
          <a:xfrm>
            <a:off x="5503863" y="2665413"/>
            <a:ext cx="146050" cy="14763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tr-TR"/>
          </a:p>
        </p:txBody>
      </p:sp>
      <p:sp>
        <p:nvSpPr>
          <p:cNvPr id="1311" name="Google Shape;1311;p64"/>
          <p:cNvSpPr/>
          <p:nvPr/>
        </p:nvSpPr>
        <p:spPr>
          <a:xfrm>
            <a:off x="5503863" y="3411538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571;p43"/>
          <p:cNvSpPr txBox="1">
            <a:spLocks noGrp="1"/>
          </p:cNvSpPr>
          <p:nvPr>
            <p:ph type="title"/>
          </p:nvPr>
        </p:nvSpPr>
        <p:spPr>
          <a:xfrm>
            <a:off x="717550" y="538163"/>
            <a:ext cx="7748588" cy="5603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600" smtClean="0">
                <a:solidFill>
                  <a:srgbClr val="3C78D8"/>
                </a:solidFill>
                <a:latin typeface="Luckiest Guy"/>
                <a:cs typeface="Arial" charset="0"/>
                <a:sym typeface="Luckiest Guy"/>
              </a:rPr>
              <a:t>LİSELERE YERLEŞME SİSTEMİ</a:t>
            </a:r>
          </a:p>
        </p:txBody>
      </p:sp>
      <p:sp>
        <p:nvSpPr>
          <p:cNvPr id="21506" name="Google Shape;572;p43"/>
          <p:cNvSpPr txBox="1">
            <a:spLocks noGrp="1"/>
          </p:cNvSpPr>
          <p:nvPr>
            <p:ph type="subTitle" idx="1"/>
          </p:nvPr>
        </p:nvSpPr>
        <p:spPr>
          <a:xfrm>
            <a:off x="684213" y="2066925"/>
            <a:ext cx="7748587" cy="17287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tr-TR" sz="2200" smtClean="0">
                <a:solidFill>
                  <a:srgbClr val="000000"/>
                </a:solidFill>
                <a:latin typeface="Open Sans"/>
                <a:cs typeface="Arial" charset="0"/>
                <a:sym typeface="Open Sans"/>
              </a:rPr>
              <a:t>Liselere yerleşme işlemi 2 farklı sistem üzerinden yapılır.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endParaRPr lang="tr-TR" sz="2200" smtClean="0">
              <a:solidFill>
                <a:srgbClr val="000000"/>
              </a:solidFill>
              <a:latin typeface="Open Sans"/>
              <a:cs typeface="Arial" charset="0"/>
              <a:sym typeface="Open Sans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rabicPeriod"/>
            </a:pPr>
            <a:r>
              <a:rPr lang="tr-TR" sz="2200" smtClean="0">
                <a:solidFill>
                  <a:srgbClr val="000000"/>
                </a:solidFill>
                <a:latin typeface="Open Sans"/>
                <a:cs typeface="Arial" charset="0"/>
                <a:sym typeface="Open Sans"/>
              </a:rPr>
              <a:t>Merkezi Yerleştirme (Sınav ile öğrenci alan okullar)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rabicPeriod"/>
            </a:pPr>
            <a:r>
              <a:rPr lang="tr-TR" sz="2200" smtClean="0">
                <a:solidFill>
                  <a:srgbClr val="000000"/>
                </a:solidFill>
                <a:latin typeface="Open Sans"/>
                <a:cs typeface="Arial" charset="0"/>
                <a:sym typeface="Open Sans"/>
              </a:rPr>
              <a:t>Yerel Yerleştirme </a:t>
            </a:r>
            <a:r>
              <a:rPr lang="tr-TR" sz="2000" smtClean="0">
                <a:solidFill>
                  <a:srgbClr val="000000"/>
                </a:solidFill>
                <a:latin typeface="Open Sans"/>
                <a:cs typeface="Arial" charset="0"/>
                <a:sym typeface="Open Sans"/>
              </a:rPr>
              <a:t>(İkamet adresine ile öğrenci alan okullar)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872;p56"/>
          <p:cNvSpPr txBox="1">
            <a:spLocks noGrp="1"/>
          </p:cNvSpPr>
          <p:nvPr>
            <p:ph type="subTitle" idx="1"/>
          </p:nvPr>
        </p:nvSpPr>
        <p:spPr>
          <a:xfrm>
            <a:off x="1619250" y="1924050"/>
            <a:ext cx="5756275" cy="1727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smtClean="0">
                <a:cs typeface="Arial" charset="0"/>
              </a:rPr>
              <a:t>Bir okulun kayıt alanında, kendi kontenjanından fazla öğrenci var ve tüm öğrenciler o okulu tercih ettilerse;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  <a:buFont typeface="Open Sans"/>
              <a:buNone/>
            </a:pPr>
            <a:r>
              <a:rPr lang="tr-TR" sz="2200" b="1" smtClean="0">
                <a:cs typeface="Arial" charset="0"/>
              </a:rPr>
              <a:t>ikinci öncelik</a:t>
            </a:r>
            <a:r>
              <a:rPr lang="tr-TR" sz="2200" smtClean="0">
                <a:cs typeface="Arial" charset="0"/>
              </a:rPr>
              <a:t> olarak OBP’larına göre yerleştirme yapılır.</a:t>
            </a:r>
          </a:p>
        </p:txBody>
      </p:sp>
      <p:grpSp>
        <p:nvGrpSpPr>
          <p:cNvPr id="53250" name="Google Shape;873;p56"/>
          <p:cNvGrpSpPr>
            <a:grpSpLocks/>
          </p:cNvGrpSpPr>
          <p:nvPr/>
        </p:nvGrpSpPr>
        <p:grpSpPr bwMode="auto">
          <a:xfrm>
            <a:off x="6581775" y="4106863"/>
            <a:ext cx="1260475" cy="654050"/>
            <a:chOff x="103411" y="3896691"/>
            <a:chExt cx="1581004" cy="820892"/>
          </a:xfrm>
        </p:grpSpPr>
        <p:sp>
          <p:nvSpPr>
            <p:cNvPr id="53266" name="Google Shape;874;p56"/>
            <p:cNvSpPr>
              <a:spLocks/>
            </p:cNvSpPr>
            <p:nvPr/>
          </p:nvSpPr>
          <p:spPr bwMode="auto">
            <a:xfrm>
              <a:off x="103411" y="3898199"/>
              <a:ext cx="804956" cy="163635"/>
            </a:xfrm>
            <a:custGeom>
              <a:avLst/>
              <a:gdLst>
                <a:gd name="T0" fmla="*/ 2147483647 w 18147"/>
                <a:gd name="T1" fmla="*/ 0 h 3689"/>
                <a:gd name="T2" fmla="*/ 2147483647 w 18147"/>
                <a:gd name="T3" fmla="*/ 2147483647 h 3689"/>
                <a:gd name="T4" fmla="*/ 2147483647 w 18147"/>
                <a:gd name="T5" fmla="*/ 2147483647 h 3689"/>
                <a:gd name="T6" fmla="*/ 2147483647 w 18147"/>
                <a:gd name="T7" fmla="*/ 0 h 36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47"/>
                <a:gd name="T13" fmla="*/ 0 h 3689"/>
                <a:gd name="T14" fmla="*/ 18147 w 18147"/>
                <a:gd name="T15" fmla="*/ 3689 h 36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47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18092" y="3689"/>
                  </a:lnTo>
                  <a:lnTo>
                    <a:pt x="18146" y="0"/>
                  </a:lnTo>
                  <a:close/>
                </a:path>
              </a:pathLst>
            </a:custGeom>
            <a:solidFill>
              <a:srgbClr val="4981C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67" name="Google Shape;875;p56"/>
            <p:cNvSpPr>
              <a:spLocks/>
            </p:cNvSpPr>
            <p:nvPr/>
          </p:nvSpPr>
          <p:spPr bwMode="auto">
            <a:xfrm>
              <a:off x="819260" y="3896691"/>
              <a:ext cx="726753" cy="168780"/>
            </a:xfrm>
            <a:custGeom>
              <a:avLst/>
              <a:gdLst>
                <a:gd name="T0" fmla="*/ 2147483647 w 16384"/>
                <a:gd name="T1" fmla="*/ 3840732 h 3805"/>
                <a:gd name="T2" fmla="*/ 2147483647 w 16384"/>
                <a:gd name="T3" fmla="*/ 236170666 h 3805"/>
                <a:gd name="T4" fmla="*/ 3840737 w 16384"/>
                <a:gd name="T5" fmla="*/ 2147483647 h 3805"/>
                <a:gd name="T6" fmla="*/ 2147483647 w 16384"/>
                <a:gd name="T7" fmla="*/ 2147483647 h 3805"/>
                <a:gd name="T8" fmla="*/ 2147483647 w 16384"/>
                <a:gd name="T9" fmla="*/ 2147483647 h 3805"/>
                <a:gd name="T10" fmla="*/ 2147483647 w 16384"/>
                <a:gd name="T11" fmla="*/ 2147483647 h 3805"/>
                <a:gd name="T12" fmla="*/ 2147483647 w 16384"/>
                <a:gd name="T13" fmla="*/ 2147483647 h 3805"/>
                <a:gd name="T14" fmla="*/ 2147483647 w 16384"/>
                <a:gd name="T15" fmla="*/ 2147483647 h 3805"/>
                <a:gd name="T16" fmla="*/ 2147483647 w 16384"/>
                <a:gd name="T17" fmla="*/ 1811780311 h 3805"/>
                <a:gd name="T18" fmla="*/ 2147483647 w 16384"/>
                <a:gd name="T19" fmla="*/ 1811780311 h 3805"/>
                <a:gd name="T20" fmla="*/ 2147483647 w 16384"/>
                <a:gd name="T21" fmla="*/ 236170666 h 3805"/>
                <a:gd name="T22" fmla="*/ 2147483647 w 16384"/>
                <a:gd name="T23" fmla="*/ 3840732 h 38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84"/>
                <a:gd name="T37" fmla="*/ 0 h 3805"/>
                <a:gd name="T38" fmla="*/ 16384 w 16384"/>
                <a:gd name="T39" fmla="*/ 3805 h 38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84" h="3805" extrusionOk="0">
                  <a:moveTo>
                    <a:pt x="5276" y="1"/>
                  </a:moveTo>
                  <a:cubicBezTo>
                    <a:pt x="3018" y="1"/>
                    <a:pt x="1258" y="16"/>
                    <a:pt x="1059" y="61"/>
                  </a:cubicBezTo>
                  <a:cubicBezTo>
                    <a:pt x="543" y="170"/>
                    <a:pt x="1" y="821"/>
                    <a:pt x="1" y="1906"/>
                  </a:cubicBezTo>
                  <a:cubicBezTo>
                    <a:pt x="1" y="2991"/>
                    <a:pt x="706" y="3804"/>
                    <a:pt x="1493" y="3804"/>
                  </a:cubicBezTo>
                  <a:lnTo>
                    <a:pt x="16384" y="3804"/>
                  </a:lnTo>
                  <a:lnTo>
                    <a:pt x="16384" y="3316"/>
                  </a:lnTo>
                  <a:lnTo>
                    <a:pt x="1656" y="3316"/>
                  </a:lnTo>
                  <a:lnTo>
                    <a:pt x="1656" y="604"/>
                  </a:lnTo>
                  <a:lnTo>
                    <a:pt x="15896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3" y="1"/>
                    <a:pt x="5276" y="1"/>
                  </a:cubicBezTo>
                  <a:close/>
                </a:path>
              </a:pathLst>
            </a:custGeom>
            <a:solidFill>
              <a:srgbClr val="3D6CB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68" name="Google Shape;876;p56"/>
            <p:cNvSpPr>
              <a:spLocks/>
            </p:cNvSpPr>
            <p:nvPr/>
          </p:nvSpPr>
          <p:spPr bwMode="auto">
            <a:xfrm>
              <a:off x="843346" y="3907204"/>
              <a:ext cx="682218" cy="143807"/>
            </a:xfrm>
            <a:custGeom>
              <a:avLst/>
              <a:gdLst>
                <a:gd name="T0" fmla="*/ 2147483647 w 15380"/>
                <a:gd name="T1" fmla="*/ 0 h 3242"/>
                <a:gd name="T2" fmla="*/ 2147483647 w 15380"/>
                <a:gd name="T3" fmla="*/ 158756714 h 3242"/>
                <a:gd name="T4" fmla="*/ 2147483647 w 15380"/>
                <a:gd name="T5" fmla="*/ 685213978 h 3242"/>
                <a:gd name="T6" fmla="*/ 108398247 w 15380"/>
                <a:gd name="T7" fmla="*/ 2147483647 h 3242"/>
                <a:gd name="T8" fmla="*/ 2147483647 w 15380"/>
                <a:gd name="T9" fmla="*/ 2147483647 h 3242"/>
                <a:gd name="T10" fmla="*/ 2147483647 w 15380"/>
                <a:gd name="T11" fmla="*/ 2147483647 h 3242"/>
                <a:gd name="T12" fmla="*/ 2147483647 w 15380"/>
                <a:gd name="T13" fmla="*/ 2147483647 h 3242"/>
                <a:gd name="T14" fmla="*/ 2147483647 w 15380"/>
                <a:gd name="T15" fmla="*/ 2147483647 h 3242"/>
                <a:gd name="T16" fmla="*/ 2147483647 w 15380"/>
                <a:gd name="T17" fmla="*/ 2147483647 h 3242"/>
                <a:gd name="T18" fmla="*/ 2147483647 w 15380"/>
                <a:gd name="T19" fmla="*/ 2147483647 h 3242"/>
                <a:gd name="T20" fmla="*/ 2147483647 w 15380"/>
                <a:gd name="T21" fmla="*/ 2147483647 h 3242"/>
                <a:gd name="T22" fmla="*/ 2147483647 w 15380"/>
                <a:gd name="T23" fmla="*/ 2147483647 h 3242"/>
                <a:gd name="T24" fmla="*/ 2147483647 w 15380"/>
                <a:gd name="T25" fmla="*/ 2147483647 h 3242"/>
                <a:gd name="T26" fmla="*/ 2147483647 w 15380"/>
                <a:gd name="T27" fmla="*/ 2147483647 h 3242"/>
                <a:gd name="T28" fmla="*/ 2147483647 w 15380"/>
                <a:gd name="T29" fmla="*/ 2147483647 h 3242"/>
                <a:gd name="T30" fmla="*/ 2147483647 w 15380"/>
                <a:gd name="T31" fmla="*/ 2147483647 h 3242"/>
                <a:gd name="T32" fmla="*/ 2147483647 w 15380"/>
                <a:gd name="T33" fmla="*/ 2147483647 h 3242"/>
                <a:gd name="T34" fmla="*/ 2147483647 w 15380"/>
                <a:gd name="T35" fmla="*/ 1943400648 h 3242"/>
                <a:gd name="T36" fmla="*/ 2147483647 w 15380"/>
                <a:gd name="T37" fmla="*/ 789771483 h 3242"/>
                <a:gd name="T38" fmla="*/ 2147483647 w 15380"/>
                <a:gd name="T39" fmla="*/ 789771483 h 3242"/>
                <a:gd name="T40" fmla="*/ 2147483647 w 15380"/>
                <a:gd name="T41" fmla="*/ 158756714 h 3242"/>
                <a:gd name="T42" fmla="*/ 2147483647 w 15380"/>
                <a:gd name="T43" fmla="*/ 0 h 3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380"/>
                <a:gd name="T67" fmla="*/ 0 h 3242"/>
                <a:gd name="T68" fmla="*/ 15380 w 15380"/>
                <a:gd name="T69" fmla="*/ 3242 h 3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380" h="3242" extrusionOk="0">
                  <a:moveTo>
                    <a:pt x="1326" y="0"/>
                  </a:moveTo>
                  <a:cubicBezTo>
                    <a:pt x="1248" y="0"/>
                    <a:pt x="1167" y="14"/>
                    <a:pt x="1085" y="41"/>
                  </a:cubicBezTo>
                  <a:cubicBezTo>
                    <a:pt x="977" y="68"/>
                    <a:pt x="841" y="95"/>
                    <a:pt x="733" y="177"/>
                  </a:cubicBezTo>
                  <a:cubicBezTo>
                    <a:pt x="299" y="394"/>
                    <a:pt x="0" y="990"/>
                    <a:pt x="28" y="1750"/>
                  </a:cubicBezTo>
                  <a:cubicBezTo>
                    <a:pt x="55" y="2482"/>
                    <a:pt x="380" y="2916"/>
                    <a:pt x="733" y="3106"/>
                  </a:cubicBezTo>
                  <a:cubicBezTo>
                    <a:pt x="868" y="3188"/>
                    <a:pt x="1004" y="3242"/>
                    <a:pt x="1140" y="3242"/>
                  </a:cubicBezTo>
                  <a:cubicBezTo>
                    <a:pt x="1302" y="3242"/>
                    <a:pt x="1492" y="3242"/>
                    <a:pt x="1628" y="3215"/>
                  </a:cubicBezTo>
                  <a:cubicBezTo>
                    <a:pt x="2333" y="3106"/>
                    <a:pt x="3038" y="2998"/>
                    <a:pt x="3771" y="2998"/>
                  </a:cubicBezTo>
                  <a:lnTo>
                    <a:pt x="15325" y="2998"/>
                  </a:lnTo>
                  <a:cubicBezTo>
                    <a:pt x="15325" y="2998"/>
                    <a:pt x="15190" y="2808"/>
                    <a:pt x="15081" y="2537"/>
                  </a:cubicBezTo>
                  <a:cubicBezTo>
                    <a:pt x="15054" y="2482"/>
                    <a:pt x="15027" y="2401"/>
                    <a:pt x="15054" y="2265"/>
                  </a:cubicBezTo>
                  <a:cubicBezTo>
                    <a:pt x="15000" y="2157"/>
                    <a:pt x="15000" y="2021"/>
                    <a:pt x="14973" y="1886"/>
                  </a:cubicBezTo>
                  <a:cubicBezTo>
                    <a:pt x="14946" y="1831"/>
                    <a:pt x="14946" y="1750"/>
                    <a:pt x="14946" y="1696"/>
                  </a:cubicBezTo>
                  <a:lnTo>
                    <a:pt x="14946" y="1533"/>
                  </a:lnTo>
                  <a:lnTo>
                    <a:pt x="14946" y="1343"/>
                  </a:lnTo>
                  <a:cubicBezTo>
                    <a:pt x="14946" y="1289"/>
                    <a:pt x="14973" y="1180"/>
                    <a:pt x="14973" y="1126"/>
                  </a:cubicBezTo>
                  <a:cubicBezTo>
                    <a:pt x="15027" y="990"/>
                    <a:pt x="15054" y="882"/>
                    <a:pt x="15081" y="773"/>
                  </a:cubicBezTo>
                  <a:cubicBezTo>
                    <a:pt x="15108" y="665"/>
                    <a:pt x="15163" y="584"/>
                    <a:pt x="15190" y="502"/>
                  </a:cubicBezTo>
                  <a:cubicBezTo>
                    <a:pt x="15298" y="312"/>
                    <a:pt x="15380" y="204"/>
                    <a:pt x="15380" y="204"/>
                  </a:cubicBezTo>
                  <a:lnTo>
                    <a:pt x="3771" y="204"/>
                  </a:lnTo>
                  <a:cubicBezTo>
                    <a:pt x="3011" y="204"/>
                    <a:pt x="2306" y="123"/>
                    <a:pt x="1547" y="41"/>
                  </a:cubicBezTo>
                  <a:cubicBezTo>
                    <a:pt x="1479" y="14"/>
                    <a:pt x="1404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69" name="Google Shape;877;p56"/>
            <p:cNvSpPr>
              <a:spLocks/>
            </p:cNvSpPr>
            <p:nvPr/>
          </p:nvSpPr>
          <p:spPr bwMode="auto">
            <a:xfrm>
              <a:off x="862597" y="3940295"/>
              <a:ext cx="187721" cy="11001"/>
            </a:xfrm>
            <a:custGeom>
              <a:avLst/>
              <a:gdLst>
                <a:gd name="T0" fmla="*/ 631015334 w 4232"/>
                <a:gd name="T1" fmla="*/ 0 h 248"/>
                <a:gd name="T2" fmla="*/ 0 w 4232"/>
                <a:gd name="T3" fmla="*/ 944775939 h 248"/>
                <a:gd name="T4" fmla="*/ 2147483647 w 4232"/>
                <a:gd name="T5" fmla="*/ 956385185 h 248"/>
                <a:gd name="T6" fmla="*/ 2147483647 w 4232"/>
                <a:gd name="T7" fmla="*/ 631073807 h 248"/>
                <a:gd name="T8" fmla="*/ 631015334 w 4232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2"/>
                <a:gd name="T16" fmla="*/ 0 h 248"/>
                <a:gd name="T17" fmla="*/ 4232 w 4232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2" h="248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220" y="247"/>
                    <a:pt x="597" y="247"/>
                  </a:cubicBezTo>
                  <a:cubicBezTo>
                    <a:pt x="1351" y="247"/>
                    <a:pt x="2731" y="235"/>
                    <a:pt x="4232" y="163"/>
                  </a:cubicBezTo>
                  <a:cubicBezTo>
                    <a:pt x="3527" y="136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0" name="Google Shape;878;p56"/>
            <p:cNvSpPr>
              <a:spLocks/>
            </p:cNvSpPr>
            <p:nvPr/>
          </p:nvSpPr>
          <p:spPr bwMode="auto">
            <a:xfrm>
              <a:off x="863795" y="3965535"/>
              <a:ext cx="150461" cy="12154"/>
            </a:xfrm>
            <a:custGeom>
              <a:avLst/>
              <a:gdLst>
                <a:gd name="T0" fmla="*/ 526546812 w 3392"/>
                <a:gd name="T1" fmla="*/ 3840752 h 274"/>
                <a:gd name="T2" fmla="*/ 3840748 w 3392"/>
                <a:gd name="T3" fmla="*/ 1053011090 h 274"/>
                <a:gd name="T4" fmla="*/ 1064615952 w 3392"/>
                <a:gd name="T5" fmla="*/ 1060779001 h 274"/>
                <a:gd name="T6" fmla="*/ 2147483647 w 3392"/>
                <a:gd name="T7" fmla="*/ 530388791 h 274"/>
                <a:gd name="T8" fmla="*/ 526546812 w 3392"/>
                <a:gd name="T9" fmla="*/ 3840752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2"/>
                <a:gd name="T16" fmla="*/ 0 h 274"/>
                <a:gd name="T17" fmla="*/ 3392 w 3392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2" h="274" extrusionOk="0">
                  <a:moveTo>
                    <a:pt x="136" y="1"/>
                  </a:moveTo>
                  <a:lnTo>
                    <a:pt x="1" y="272"/>
                  </a:lnTo>
                  <a:cubicBezTo>
                    <a:pt x="1" y="272"/>
                    <a:pt x="99" y="274"/>
                    <a:pt x="275" y="274"/>
                  </a:cubicBezTo>
                  <a:cubicBezTo>
                    <a:pt x="802" y="274"/>
                    <a:pt x="2028" y="259"/>
                    <a:pt x="3391" y="137"/>
                  </a:cubicBezTo>
                  <a:cubicBezTo>
                    <a:pt x="2686" y="82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1" name="Google Shape;879;p56"/>
            <p:cNvSpPr>
              <a:spLocks/>
            </p:cNvSpPr>
            <p:nvPr/>
          </p:nvSpPr>
          <p:spPr bwMode="auto">
            <a:xfrm>
              <a:off x="856565" y="4000445"/>
              <a:ext cx="127572" cy="11089"/>
            </a:xfrm>
            <a:custGeom>
              <a:avLst/>
              <a:gdLst>
                <a:gd name="T0" fmla="*/ 634938758 w 2876"/>
                <a:gd name="T1" fmla="*/ 3840476 h 250"/>
                <a:gd name="T2" fmla="*/ 3840733 w 2876"/>
                <a:gd name="T3" fmla="*/ 948346307 h 250"/>
                <a:gd name="T4" fmla="*/ 1277558803 w 2876"/>
                <a:gd name="T5" fmla="*/ 967720293 h 250"/>
                <a:gd name="T6" fmla="*/ 2147483647 w 2876"/>
                <a:gd name="T7" fmla="*/ 212935628 h 250"/>
                <a:gd name="T8" fmla="*/ 634938758 w 2876"/>
                <a:gd name="T9" fmla="*/ 3840476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6"/>
                <a:gd name="T16" fmla="*/ 0 h 250"/>
                <a:gd name="T17" fmla="*/ 2876 w 2876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6" h="250" extrusionOk="0">
                  <a:moveTo>
                    <a:pt x="164" y="1"/>
                  </a:moveTo>
                  <a:lnTo>
                    <a:pt x="1" y="245"/>
                  </a:lnTo>
                  <a:cubicBezTo>
                    <a:pt x="1" y="245"/>
                    <a:pt x="119" y="250"/>
                    <a:pt x="330" y="250"/>
                  </a:cubicBezTo>
                  <a:cubicBezTo>
                    <a:pt x="805" y="250"/>
                    <a:pt x="1749" y="224"/>
                    <a:pt x="2876" y="55"/>
                  </a:cubicBezTo>
                  <a:cubicBezTo>
                    <a:pt x="2171" y="28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2" name="Google Shape;880;p56"/>
            <p:cNvSpPr>
              <a:spLocks/>
            </p:cNvSpPr>
            <p:nvPr/>
          </p:nvSpPr>
          <p:spPr bwMode="auto">
            <a:xfrm>
              <a:off x="1194661" y="3930669"/>
              <a:ext cx="321281" cy="12553"/>
            </a:xfrm>
            <a:custGeom>
              <a:avLst/>
              <a:gdLst>
                <a:gd name="T0" fmla="*/ 2147483647 w 7243"/>
                <a:gd name="T1" fmla="*/ 0 h 283"/>
                <a:gd name="T2" fmla="*/ 3840734 w 7243"/>
                <a:gd name="T3" fmla="*/ 735542496 h 283"/>
                <a:gd name="T4" fmla="*/ 2147483647 w 7243"/>
                <a:gd name="T5" fmla="*/ 1091705285 h 283"/>
                <a:gd name="T6" fmla="*/ 2147483647 w 7243"/>
                <a:gd name="T7" fmla="*/ 1052956541 h 283"/>
                <a:gd name="T8" fmla="*/ 2147483647 w 7243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43"/>
                <a:gd name="T16" fmla="*/ 0 h 283"/>
                <a:gd name="T17" fmla="*/ 7243 w 7243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43" h="283" extrusionOk="0">
                  <a:moveTo>
                    <a:pt x="7243" y="0"/>
                  </a:moveTo>
                  <a:cubicBezTo>
                    <a:pt x="5507" y="0"/>
                    <a:pt x="1221" y="0"/>
                    <a:pt x="1" y="190"/>
                  </a:cubicBezTo>
                  <a:cubicBezTo>
                    <a:pt x="483" y="266"/>
                    <a:pt x="2037" y="282"/>
                    <a:pt x="3653" y="282"/>
                  </a:cubicBezTo>
                  <a:cubicBezTo>
                    <a:pt x="4946" y="282"/>
                    <a:pt x="6278" y="272"/>
                    <a:pt x="7134" y="272"/>
                  </a:cubicBezTo>
                  <a:cubicBezTo>
                    <a:pt x="7161" y="190"/>
                    <a:pt x="7188" y="82"/>
                    <a:pt x="724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3" name="Google Shape;881;p56"/>
            <p:cNvSpPr>
              <a:spLocks/>
            </p:cNvSpPr>
            <p:nvPr/>
          </p:nvSpPr>
          <p:spPr bwMode="auto">
            <a:xfrm>
              <a:off x="1337848" y="3957151"/>
              <a:ext cx="167272" cy="9670"/>
            </a:xfrm>
            <a:custGeom>
              <a:avLst/>
              <a:gdLst>
                <a:gd name="T0" fmla="*/ 2147483647 w 3771"/>
                <a:gd name="T1" fmla="*/ 0 h 218"/>
                <a:gd name="T2" fmla="*/ 2147483647 w 3771"/>
                <a:gd name="T3" fmla="*/ 0 h 218"/>
                <a:gd name="T4" fmla="*/ 0 w 3771"/>
                <a:gd name="T5" fmla="*/ 526555128 h 218"/>
                <a:gd name="T6" fmla="*/ 2147483647 w 3771"/>
                <a:gd name="T7" fmla="*/ 840147463 h 218"/>
                <a:gd name="T8" fmla="*/ 2147483647 w 3771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1"/>
                <a:gd name="T16" fmla="*/ 0 h 218"/>
                <a:gd name="T17" fmla="*/ 3771 w 3771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1" h="218" extrusionOk="0">
                  <a:moveTo>
                    <a:pt x="3771" y="0"/>
                  </a:moveTo>
                  <a:lnTo>
                    <a:pt x="3771" y="0"/>
                  </a:lnTo>
                  <a:cubicBezTo>
                    <a:pt x="2252" y="27"/>
                    <a:pt x="678" y="54"/>
                    <a:pt x="0" y="136"/>
                  </a:cubicBezTo>
                  <a:cubicBezTo>
                    <a:pt x="489" y="190"/>
                    <a:pt x="2062" y="217"/>
                    <a:pt x="3743" y="217"/>
                  </a:cubicBezTo>
                  <a:cubicBezTo>
                    <a:pt x="3743" y="163"/>
                    <a:pt x="3771" y="54"/>
                    <a:pt x="3771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4" name="Google Shape;882;p56"/>
            <p:cNvSpPr>
              <a:spLocks/>
            </p:cNvSpPr>
            <p:nvPr/>
          </p:nvSpPr>
          <p:spPr bwMode="auto">
            <a:xfrm>
              <a:off x="1407623" y="3982391"/>
              <a:ext cx="97498" cy="10868"/>
            </a:xfrm>
            <a:custGeom>
              <a:avLst/>
              <a:gdLst>
                <a:gd name="T0" fmla="*/ 2147483647 w 2198"/>
                <a:gd name="T1" fmla="*/ 3841018 h 245"/>
                <a:gd name="T2" fmla="*/ 3840747 w 2198"/>
                <a:gd name="T3" fmla="*/ 526603885 h 245"/>
                <a:gd name="T4" fmla="*/ 2147483647 w 2198"/>
                <a:gd name="T5" fmla="*/ 948637940 h 245"/>
                <a:gd name="T6" fmla="*/ 2147483647 w 2198"/>
                <a:gd name="T7" fmla="*/ 3841018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8"/>
                <a:gd name="T13" fmla="*/ 0 h 245"/>
                <a:gd name="T14" fmla="*/ 2198 w 2198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8" h="245" extrusionOk="0">
                  <a:moveTo>
                    <a:pt x="2198" y="1"/>
                  </a:moveTo>
                  <a:cubicBezTo>
                    <a:pt x="1248" y="28"/>
                    <a:pt x="435" y="55"/>
                    <a:pt x="1" y="136"/>
                  </a:cubicBezTo>
                  <a:cubicBezTo>
                    <a:pt x="299" y="191"/>
                    <a:pt x="1167" y="245"/>
                    <a:pt x="2198" y="245"/>
                  </a:cubicBezTo>
                  <a:cubicBezTo>
                    <a:pt x="2198" y="163"/>
                    <a:pt x="2170" y="109"/>
                    <a:pt x="2198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5" name="Google Shape;883;p56"/>
            <p:cNvSpPr>
              <a:spLocks/>
            </p:cNvSpPr>
            <p:nvPr/>
          </p:nvSpPr>
          <p:spPr bwMode="auto">
            <a:xfrm>
              <a:off x="1264436" y="4007675"/>
              <a:ext cx="247914" cy="12065"/>
            </a:xfrm>
            <a:custGeom>
              <a:avLst/>
              <a:gdLst>
                <a:gd name="T0" fmla="*/ 2147483647 w 5589"/>
                <a:gd name="T1" fmla="*/ 0 h 272"/>
                <a:gd name="T2" fmla="*/ 3840737 w 5589"/>
                <a:gd name="T3" fmla="*/ 630975974 h 272"/>
                <a:gd name="T4" fmla="*/ 2147483647 w 5589"/>
                <a:gd name="T5" fmla="*/ 1052937982 h 272"/>
                <a:gd name="T6" fmla="*/ 2147483647 w 5589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89"/>
                <a:gd name="T13" fmla="*/ 0 h 272"/>
                <a:gd name="T14" fmla="*/ 5589 w 5589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89" h="272" extrusionOk="0">
                  <a:moveTo>
                    <a:pt x="5480" y="0"/>
                  </a:moveTo>
                  <a:cubicBezTo>
                    <a:pt x="3527" y="0"/>
                    <a:pt x="923" y="27"/>
                    <a:pt x="1" y="163"/>
                  </a:cubicBezTo>
                  <a:cubicBezTo>
                    <a:pt x="679" y="272"/>
                    <a:pt x="3500" y="272"/>
                    <a:pt x="5588" y="272"/>
                  </a:cubicBezTo>
                  <a:cubicBezTo>
                    <a:pt x="5561" y="217"/>
                    <a:pt x="5534" y="136"/>
                    <a:pt x="5480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6" name="Google Shape;884;p56"/>
            <p:cNvSpPr>
              <a:spLocks/>
            </p:cNvSpPr>
            <p:nvPr/>
          </p:nvSpPr>
          <p:spPr bwMode="auto">
            <a:xfrm>
              <a:off x="839753" y="3916209"/>
              <a:ext cx="34909" cy="131209"/>
            </a:xfrm>
            <a:custGeom>
              <a:avLst/>
              <a:gdLst>
                <a:gd name="T0" fmla="*/ 2147483647 w 787"/>
                <a:gd name="T1" fmla="*/ 3840724 h 2958"/>
                <a:gd name="T2" fmla="*/ 313577913 w 787"/>
                <a:gd name="T3" fmla="*/ 2147483647 h 2958"/>
                <a:gd name="T4" fmla="*/ 2147483647 w 787"/>
                <a:gd name="T5" fmla="*/ 2147483647 h 2958"/>
                <a:gd name="T6" fmla="*/ 2147483647 w 787"/>
                <a:gd name="T7" fmla="*/ 3840724 h 29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7"/>
                <a:gd name="T13" fmla="*/ 0 h 2958"/>
                <a:gd name="T14" fmla="*/ 787 w 787"/>
                <a:gd name="T15" fmla="*/ 2958 h 29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7" h="2958" extrusionOk="0">
                  <a:moveTo>
                    <a:pt x="787" y="1"/>
                  </a:moveTo>
                  <a:cubicBezTo>
                    <a:pt x="353" y="245"/>
                    <a:pt x="0" y="787"/>
                    <a:pt x="81" y="1601"/>
                  </a:cubicBezTo>
                  <a:cubicBezTo>
                    <a:pt x="109" y="2306"/>
                    <a:pt x="407" y="2740"/>
                    <a:pt x="787" y="2957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7" name="Google Shape;885;p56"/>
            <p:cNvSpPr>
              <a:spLocks/>
            </p:cNvSpPr>
            <p:nvPr/>
          </p:nvSpPr>
          <p:spPr bwMode="auto">
            <a:xfrm>
              <a:off x="406598" y="3944775"/>
              <a:ext cx="347763" cy="72569"/>
            </a:xfrm>
            <a:custGeom>
              <a:avLst/>
              <a:gdLst>
                <a:gd name="T0" fmla="*/ 1467308608 w 7840"/>
                <a:gd name="T1" fmla="*/ 3840746 h 1636"/>
                <a:gd name="T2" fmla="*/ 108398454 w 7840"/>
                <a:gd name="T3" fmla="*/ 2147483647 h 1636"/>
                <a:gd name="T4" fmla="*/ 2147483647 w 7840"/>
                <a:gd name="T5" fmla="*/ 2147483647 h 1636"/>
                <a:gd name="T6" fmla="*/ 2147483647 w 7840"/>
                <a:gd name="T7" fmla="*/ 2147483647 h 1636"/>
                <a:gd name="T8" fmla="*/ 2147483647 w 7840"/>
                <a:gd name="T9" fmla="*/ 2147483647 h 1636"/>
                <a:gd name="T10" fmla="*/ 2147483647 w 7840"/>
                <a:gd name="T11" fmla="*/ 30983727 h 1636"/>
                <a:gd name="T12" fmla="*/ 1471148904 w 7840"/>
                <a:gd name="T13" fmla="*/ 30983727 h 1636"/>
                <a:gd name="T14" fmla="*/ 1467308608 w 7840"/>
                <a:gd name="T15" fmla="*/ 3840746 h 1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40"/>
                <a:gd name="T25" fmla="*/ 0 h 1636"/>
                <a:gd name="T26" fmla="*/ 7840 w 7840"/>
                <a:gd name="T27" fmla="*/ 1636 h 1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40" h="1636" extrusionOk="0">
                  <a:moveTo>
                    <a:pt x="379" y="1"/>
                  </a:moveTo>
                  <a:cubicBezTo>
                    <a:pt x="351" y="1"/>
                    <a:pt x="77" y="256"/>
                    <a:pt x="28" y="849"/>
                  </a:cubicBezTo>
                  <a:cubicBezTo>
                    <a:pt x="0" y="1310"/>
                    <a:pt x="434" y="1635"/>
                    <a:pt x="624" y="1635"/>
                  </a:cubicBezTo>
                  <a:lnTo>
                    <a:pt x="7839" y="1635"/>
                  </a:lnTo>
                  <a:cubicBezTo>
                    <a:pt x="7839" y="1635"/>
                    <a:pt x="7568" y="1147"/>
                    <a:pt x="7568" y="767"/>
                  </a:cubicBezTo>
                  <a:cubicBezTo>
                    <a:pt x="7568" y="360"/>
                    <a:pt x="7812" y="8"/>
                    <a:pt x="7812" y="8"/>
                  </a:cubicBezTo>
                  <a:lnTo>
                    <a:pt x="380" y="8"/>
                  </a:lnTo>
                  <a:cubicBezTo>
                    <a:pt x="383" y="3"/>
                    <a:pt x="382" y="1"/>
                    <a:pt x="379" y="1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8" name="Google Shape;886;p56"/>
            <p:cNvSpPr>
              <a:spLocks/>
            </p:cNvSpPr>
            <p:nvPr/>
          </p:nvSpPr>
          <p:spPr bwMode="auto">
            <a:xfrm>
              <a:off x="103411" y="3899397"/>
              <a:ext cx="161240" cy="163635"/>
            </a:xfrm>
            <a:custGeom>
              <a:avLst/>
              <a:gdLst>
                <a:gd name="T0" fmla="*/ 2147483647 w 3635"/>
                <a:gd name="T1" fmla="*/ 0 h 3689"/>
                <a:gd name="T2" fmla="*/ 2147483647 w 3635"/>
                <a:gd name="T3" fmla="*/ 2147483647 h 3689"/>
                <a:gd name="T4" fmla="*/ 2147483647 w 3635"/>
                <a:gd name="T5" fmla="*/ 2147483647 h 3689"/>
                <a:gd name="T6" fmla="*/ 2147483647 w 3635"/>
                <a:gd name="T7" fmla="*/ 0 h 36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5"/>
                <a:gd name="T13" fmla="*/ 0 h 3689"/>
                <a:gd name="T14" fmla="*/ 3635 w 3635"/>
                <a:gd name="T15" fmla="*/ 3689 h 36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5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3445" y="3689"/>
                  </a:lnTo>
                  <a:cubicBezTo>
                    <a:pt x="2631" y="1980"/>
                    <a:pt x="3147" y="705"/>
                    <a:pt x="3635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79" name="Google Shape;887;p56"/>
            <p:cNvSpPr>
              <a:spLocks/>
            </p:cNvSpPr>
            <p:nvPr/>
          </p:nvSpPr>
          <p:spPr bwMode="auto">
            <a:xfrm>
              <a:off x="202063" y="4061792"/>
              <a:ext cx="806153" cy="163679"/>
            </a:xfrm>
            <a:custGeom>
              <a:avLst/>
              <a:gdLst>
                <a:gd name="T0" fmla="*/ 2147483647 w 18174"/>
                <a:gd name="T1" fmla="*/ 3840735 h 3690"/>
                <a:gd name="T2" fmla="*/ 2147483647 w 18174"/>
                <a:gd name="T3" fmla="*/ 2147483647 h 3690"/>
                <a:gd name="T4" fmla="*/ 2147483647 w 18174"/>
                <a:gd name="T5" fmla="*/ 2147483647 h 3690"/>
                <a:gd name="T6" fmla="*/ 2147483647 w 18174"/>
                <a:gd name="T7" fmla="*/ 3840735 h 3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74"/>
                <a:gd name="T13" fmla="*/ 0 h 3690"/>
                <a:gd name="T14" fmla="*/ 18174 w 18174"/>
                <a:gd name="T15" fmla="*/ 3690 h 3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74" h="3690" extrusionOk="0">
                  <a:moveTo>
                    <a:pt x="1682" y="1"/>
                  </a:moveTo>
                  <a:cubicBezTo>
                    <a:pt x="489" y="1"/>
                    <a:pt x="0" y="3690"/>
                    <a:pt x="1736" y="3690"/>
                  </a:cubicBezTo>
                  <a:lnTo>
                    <a:pt x="18146" y="3690"/>
                  </a:lnTo>
                  <a:lnTo>
                    <a:pt x="18173" y="1"/>
                  </a:ln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0" name="Google Shape;888;p56"/>
            <p:cNvSpPr>
              <a:spLocks/>
            </p:cNvSpPr>
            <p:nvPr/>
          </p:nvSpPr>
          <p:spPr bwMode="auto">
            <a:xfrm>
              <a:off x="920351" y="4059131"/>
              <a:ext cx="725556" cy="168736"/>
            </a:xfrm>
            <a:custGeom>
              <a:avLst/>
              <a:gdLst>
                <a:gd name="T0" fmla="*/ 2147483647 w 16357"/>
                <a:gd name="T1" fmla="*/ 3840740 h 3804"/>
                <a:gd name="T2" fmla="*/ 2147483647 w 16357"/>
                <a:gd name="T3" fmla="*/ 236171699 h 3804"/>
                <a:gd name="T4" fmla="*/ 0 w 16357"/>
                <a:gd name="T5" fmla="*/ 2147483647 h 3804"/>
                <a:gd name="T6" fmla="*/ 2147483647 w 16357"/>
                <a:gd name="T7" fmla="*/ 2147483647 h 3804"/>
                <a:gd name="T8" fmla="*/ 2147483647 w 16357"/>
                <a:gd name="T9" fmla="*/ 2147483647 h 3804"/>
                <a:gd name="T10" fmla="*/ 2147483647 w 16357"/>
                <a:gd name="T11" fmla="*/ 2147483647 h 3804"/>
                <a:gd name="T12" fmla="*/ 2147483647 w 16357"/>
                <a:gd name="T13" fmla="*/ 2147483647 h 3804"/>
                <a:gd name="T14" fmla="*/ 2147483647 w 16357"/>
                <a:gd name="T15" fmla="*/ 2147483647 h 3804"/>
                <a:gd name="T16" fmla="*/ 2147483647 w 16357"/>
                <a:gd name="T17" fmla="*/ 1811791245 h 3804"/>
                <a:gd name="T18" fmla="*/ 2147483647 w 16357"/>
                <a:gd name="T19" fmla="*/ 1811791245 h 3804"/>
                <a:gd name="T20" fmla="*/ 2147483647 w 16357"/>
                <a:gd name="T21" fmla="*/ 236171699 h 3804"/>
                <a:gd name="T22" fmla="*/ 2147483647 w 16357"/>
                <a:gd name="T23" fmla="*/ 3840740 h 38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57"/>
                <a:gd name="T37" fmla="*/ 0 h 3804"/>
                <a:gd name="T38" fmla="*/ 16357 w 16357"/>
                <a:gd name="T39" fmla="*/ 3804 h 38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57" h="3804" extrusionOk="0">
                  <a:moveTo>
                    <a:pt x="5267" y="1"/>
                  </a:moveTo>
                  <a:cubicBezTo>
                    <a:pt x="3005" y="1"/>
                    <a:pt x="1239" y="16"/>
                    <a:pt x="1031" y="61"/>
                  </a:cubicBezTo>
                  <a:cubicBezTo>
                    <a:pt x="543" y="169"/>
                    <a:pt x="0" y="820"/>
                    <a:pt x="0" y="1905"/>
                  </a:cubicBezTo>
                  <a:cubicBezTo>
                    <a:pt x="0" y="2936"/>
                    <a:pt x="706" y="3804"/>
                    <a:pt x="1492" y="3804"/>
                  </a:cubicBezTo>
                  <a:lnTo>
                    <a:pt x="16356" y="3804"/>
                  </a:lnTo>
                  <a:lnTo>
                    <a:pt x="16356" y="3316"/>
                  </a:lnTo>
                  <a:lnTo>
                    <a:pt x="1655" y="3316"/>
                  </a:lnTo>
                  <a:lnTo>
                    <a:pt x="1655" y="603"/>
                  </a:lnTo>
                  <a:lnTo>
                    <a:pt x="15895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2" y="1"/>
                    <a:pt x="5267" y="1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1" name="Google Shape;889;p56"/>
            <p:cNvSpPr>
              <a:spLocks/>
            </p:cNvSpPr>
            <p:nvPr/>
          </p:nvSpPr>
          <p:spPr bwMode="auto">
            <a:xfrm>
              <a:off x="944393" y="4072926"/>
              <a:ext cx="682263" cy="142920"/>
            </a:xfrm>
            <a:custGeom>
              <a:avLst/>
              <a:gdLst>
                <a:gd name="T0" fmla="*/ 2147483647 w 15381"/>
                <a:gd name="T1" fmla="*/ 3840742 h 3222"/>
                <a:gd name="T2" fmla="*/ 2147483647 w 15381"/>
                <a:gd name="T3" fmla="*/ 81342192 h 3222"/>
                <a:gd name="T4" fmla="*/ 2147483647 w 15381"/>
                <a:gd name="T5" fmla="*/ 503242725 h 3222"/>
                <a:gd name="T6" fmla="*/ 108398438 w 15381"/>
                <a:gd name="T7" fmla="*/ 2147483647 h 3222"/>
                <a:gd name="T8" fmla="*/ 2147483647 w 15381"/>
                <a:gd name="T9" fmla="*/ 2147483647 h 3222"/>
                <a:gd name="T10" fmla="*/ 2147483647 w 15381"/>
                <a:gd name="T11" fmla="*/ 2147483647 h 3222"/>
                <a:gd name="T12" fmla="*/ 2147483647 w 15381"/>
                <a:gd name="T13" fmla="*/ 2147483647 h 3222"/>
                <a:gd name="T14" fmla="*/ 2147483647 w 15381"/>
                <a:gd name="T15" fmla="*/ 2147483647 h 3222"/>
                <a:gd name="T16" fmla="*/ 2147483647 w 15381"/>
                <a:gd name="T17" fmla="*/ 2147483647 h 3222"/>
                <a:gd name="T18" fmla="*/ 2147483647 w 15381"/>
                <a:gd name="T19" fmla="*/ 2147483647 h 3222"/>
                <a:gd name="T20" fmla="*/ 2147483647 w 15381"/>
                <a:gd name="T21" fmla="*/ 2147483647 h 3222"/>
                <a:gd name="T22" fmla="*/ 2147483647 w 15381"/>
                <a:gd name="T23" fmla="*/ 2147483647 h 3222"/>
                <a:gd name="T24" fmla="*/ 2147483647 w 15381"/>
                <a:gd name="T25" fmla="*/ 2147483647 h 3222"/>
                <a:gd name="T26" fmla="*/ 2147483647 w 15381"/>
                <a:gd name="T27" fmla="*/ 2147483647 h 3222"/>
                <a:gd name="T28" fmla="*/ 2147483647 w 15381"/>
                <a:gd name="T29" fmla="*/ 2147483647 h 3222"/>
                <a:gd name="T30" fmla="*/ 2147483647 w 15381"/>
                <a:gd name="T31" fmla="*/ 2147483647 h 3222"/>
                <a:gd name="T32" fmla="*/ 2147483647 w 15381"/>
                <a:gd name="T33" fmla="*/ 2147483647 h 3222"/>
                <a:gd name="T34" fmla="*/ 2147483647 w 15381"/>
                <a:gd name="T35" fmla="*/ 1970552329 h 3222"/>
                <a:gd name="T36" fmla="*/ 2147483647 w 15381"/>
                <a:gd name="T37" fmla="*/ 712358309 h 3222"/>
                <a:gd name="T38" fmla="*/ 2147483647 w 15381"/>
                <a:gd name="T39" fmla="*/ 712358309 h 3222"/>
                <a:gd name="T40" fmla="*/ 2147483647 w 15381"/>
                <a:gd name="T41" fmla="*/ 81342192 h 3222"/>
                <a:gd name="T42" fmla="*/ 2147483647 w 15381"/>
                <a:gd name="T43" fmla="*/ 3840742 h 32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381"/>
                <a:gd name="T67" fmla="*/ 0 h 3222"/>
                <a:gd name="T68" fmla="*/ 15381 w 15381"/>
                <a:gd name="T69" fmla="*/ 3222 h 32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381" h="3222" extrusionOk="0">
                  <a:moveTo>
                    <a:pt x="1327" y="1"/>
                  </a:moveTo>
                  <a:cubicBezTo>
                    <a:pt x="1249" y="1"/>
                    <a:pt x="1167" y="8"/>
                    <a:pt x="1086" y="21"/>
                  </a:cubicBezTo>
                  <a:cubicBezTo>
                    <a:pt x="977" y="21"/>
                    <a:pt x="842" y="48"/>
                    <a:pt x="733" y="130"/>
                  </a:cubicBezTo>
                  <a:cubicBezTo>
                    <a:pt x="299" y="374"/>
                    <a:pt x="1" y="943"/>
                    <a:pt x="28" y="1730"/>
                  </a:cubicBezTo>
                  <a:cubicBezTo>
                    <a:pt x="55" y="2435"/>
                    <a:pt x="353" y="2869"/>
                    <a:pt x="733" y="3086"/>
                  </a:cubicBezTo>
                  <a:cubicBezTo>
                    <a:pt x="869" y="3140"/>
                    <a:pt x="1004" y="3222"/>
                    <a:pt x="1140" y="3222"/>
                  </a:cubicBezTo>
                  <a:cubicBezTo>
                    <a:pt x="1303" y="3222"/>
                    <a:pt x="1493" y="3222"/>
                    <a:pt x="1628" y="3167"/>
                  </a:cubicBezTo>
                  <a:cubicBezTo>
                    <a:pt x="2334" y="3086"/>
                    <a:pt x="3039" y="2978"/>
                    <a:pt x="3744" y="2978"/>
                  </a:cubicBezTo>
                  <a:lnTo>
                    <a:pt x="15326" y="2978"/>
                  </a:lnTo>
                  <a:cubicBezTo>
                    <a:pt x="15326" y="2978"/>
                    <a:pt x="15190" y="2761"/>
                    <a:pt x="15082" y="2489"/>
                  </a:cubicBezTo>
                  <a:cubicBezTo>
                    <a:pt x="15055" y="2435"/>
                    <a:pt x="15000" y="2327"/>
                    <a:pt x="15000" y="2272"/>
                  </a:cubicBezTo>
                  <a:cubicBezTo>
                    <a:pt x="14973" y="2164"/>
                    <a:pt x="14973" y="2028"/>
                    <a:pt x="14946" y="1893"/>
                  </a:cubicBezTo>
                  <a:cubicBezTo>
                    <a:pt x="14919" y="1811"/>
                    <a:pt x="14919" y="1757"/>
                    <a:pt x="14919" y="1676"/>
                  </a:cubicBezTo>
                  <a:lnTo>
                    <a:pt x="14919" y="1513"/>
                  </a:lnTo>
                  <a:lnTo>
                    <a:pt x="14919" y="1350"/>
                  </a:lnTo>
                  <a:cubicBezTo>
                    <a:pt x="14919" y="1269"/>
                    <a:pt x="14946" y="1187"/>
                    <a:pt x="14946" y="1106"/>
                  </a:cubicBezTo>
                  <a:cubicBezTo>
                    <a:pt x="14973" y="970"/>
                    <a:pt x="15000" y="862"/>
                    <a:pt x="15055" y="781"/>
                  </a:cubicBezTo>
                  <a:cubicBezTo>
                    <a:pt x="15109" y="672"/>
                    <a:pt x="15136" y="564"/>
                    <a:pt x="15190" y="509"/>
                  </a:cubicBezTo>
                  <a:cubicBezTo>
                    <a:pt x="15272" y="292"/>
                    <a:pt x="15380" y="184"/>
                    <a:pt x="15380" y="184"/>
                  </a:cubicBezTo>
                  <a:lnTo>
                    <a:pt x="3744" y="184"/>
                  </a:lnTo>
                  <a:cubicBezTo>
                    <a:pt x="3012" y="184"/>
                    <a:pt x="2306" y="130"/>
                    <a:pt x="1547" y="21"/>
                  </a:cubicBezTo>
                  <a:cubicBezTo>
                    <a:pt x="1479" y="8"/>
                    <a:pt x="1405" y="1"/>
                    <a:pt x="132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2" name="Google Shape;890;p56"/>
            <p:cNvSpPr>
              <a:spLocks/>
            </p:cNvSpPr>
            <p:nvPr/>
          </p:nvSpPr>
          <p:spPr bwMode="auto">
            <a:xfrm>
              <a:off x="963645" y="4103933"/>
              <a:ext cx="187765" cy="11001"/>
            </a:xfrm>
            <a:custGeom>
              <a:avLst/>
              <a:gdLst>
                <a:gd name="T0" fmla="*/ 634938166 w 4233"/>
                <a:gd name="T1" fmla="*/ 0 h 248"/>
                <a:gd name="T2" fmla="*/ 3840732 w 4233"/>
                <a:gd name="T3" fmla="*/ 944775939 h 248"/>
                <a:gd name="T4" fmla="*/ 2147483647 w 4233"/>
                <a:gd name="T5" fmla="*/ 956385185 h 248"/>
                <a:gd name="T6" fmla="*/ 2147483647 w 4233"/>
                <a:gd name="T7" fmla="*/ 631073807 h 248"/>
                <a:gd name="T8" fmla="*/ 634938166 w 4233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3"/>
                <a:gd name="T16" fmla="*/ 0 h 248"/>
                <a:gd name="T17" fmla="*/ 4233 w 4233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3" h="248" extrusionOk="0">
                  <a:moveTo>
                    <a:pt x="164" y="0"/>
                  </a:moveTo>
                  <a:lnTo>
                    <a:pt x="1" y="244"/>
                  </a:lnTo>
                  <a:cubicBezTo>
                    <a:pt x="1" y="244"/>
                    <a:pt x="218" y="247"/>
                    <a:pt x="592" y="247"/>
                  </a:cubicBezTo>
                  <a:cubicBezTo>
                    <a:pt x="1339" y="247"/>
                    <a:pt x="2713" y="235"/>
                    <a:pt x="4232" y="163"/>
                  </a:cubicBezTo>
                  <a:cubicBezTo>
                    <a:pt x="3527" y="136"/>
                    <a:pt x="164" y="0"/>
                    <a:pt x="164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3" name="Google Shape;891;p56"/>
            <p:cNvSpPr>
              <a:spLocks/>
            </p:cNvSpPr>
            <p:nvPr/>
          </p:nvSpPr>
          <p:spPr bwMode="auto">
            <a:xfrm>
              <a:off x="964842" y="4129173"/>
              <a:ext cx="150461" cy="12420"/>
            </a:xfrm>
            <a:custGeom>
              <a:avLst/>
              <a:gdLst>
                <a:gd name="T0" fmla="*/ 530387470 w 3392"/>
                <a:gd name="T1" fmla="*/ 3840663 h 280"/>
                <a:gd name="T2" fmla="*/ 3840748 w 3392"/>
                <a:gd name="T3" fmla="*/ 1052974593 h 280"/>
                <a:gd name="T4" fmla="*/ 2147483647 w 3392"/>
                <a:gd name="T5" fmla="*/ 1080116894 h 280"/>
                <a:gd name="T6" fmla="*/ 2147483647 w 3392"/>
                <a:gd name="T7" fmla="*/ 526531654 h 280"/>
                <a:gd name="T8" fmla="*/ 530387470 w 3392"/>
                <a:gd name="T9" fmla="*/ 3840663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2"/>
                <a:gd name="T16" fmla="*/ 0 h 280"/>
                <a:gd name="T17" fmla="*/ 3392 w 3392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2" h="280" extrusionOk="0">
                  <a:moveTo>
                    <a:pt x="137" y="1"/>
                  </a:moveTo>
                  <a:lnTo>
                    <a:pt x="1" y="272"/>
                  </a:lnTo>
                  <a:cubicBezTo>
                    <a:pt x="1" y="272"/>
                    <a:pt x="209" y="279"/>
                    <a:pt x="561" y="279"/>
                  </a:cubicBezTo>
                  <a:cubicBezTo>
                    <a:pt x="1177" y="279"/>
                    <a:pt x="2235" y="257"/>
                    <a:pt x="3391" y="136"/>
                  </a:cubicBezTo>
                  <a:cubicBezTo>
                    <a:pt x="2686" y="82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4" name="Google Shape;892;p56"/>
            <p:cNvSpPr>
              <a:spLocks/>
            </p:cNvSpPr>
            <p:nvPr/>
          </p:nvSpPr>
          <p:spPr bwMode="auto">
            <a:xfrm>
              <a:off x="957656" y="4162885"/>
              <a:ext cx="127572" cy="11089"/>
            </a:xfrm>
            <a:custGeom>
              <a:avLst/>
              <a:gdLst>
                <a:gd name="T0" fmla="*/ 631011529 w 2876"/>
                <a:gd name="T1" fmla="*/ 0 h 250"/>
                <a:gd name="T2" fmla="*/ 0 w 2876"/>
                <a:gd name="T3" fmla="*/ 944506143 h 250"/>
                <a:gd name="T4" fmla="*/ 1273717805 w 2876"/>
                <a:gd name="T5" fmla="*/ 967720293 h 250"/>
                <a:gd name="T6" fmla="*/ 2147483647 w 2876"/>
                <a:gd name="T7" fmla="*/ 212935628 h 250"/>
                <a:gd name="T8" fmla="*/ 631011529 w 2876"/>
                <a:gd name="T9" fmla="*/ 0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6"/>
                <a:gd name="T16" fmla="*/ 0 h 250"/>
                <a:gd name="T17" fmla="*/ 2876 w 2876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6" h="250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118" y="250"/>
                    <a:pt x="329" y="250"/>
                  </a:cubicBezTo>
                  <a:cubicBezTo>
                    <a:pt x="804" y="250"/>
                    <a:pt x="1749" y="224"/>
                    <a:pt x="2875" y="55"/>
                  </a:cubicBezTo>
                  <a:cubicBezTo>
                    <a:pt x="2170" y="27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5" name="Google Shape;893;p56"/>
            <p:cNvSpPr>
              <a:spLocks/>
            </p:cNvSpPr>
            <p:nvPr/>
          </p:nvSpPr>
          <p:spPr bwMode="auto">
            <a:xfrm>
              <a:off x="1294511" y="4094174"/>
              <a:ext cx="321281" cy="13485"/>
            </a:xfrm>
            <a:custGeom>
              <a:avLst/>
              <a:gdLst>
                <a:gd name="T0" fmla="*/ 2147483647 w 7243"/>
                <a:gd name="T1" fmla="*/ 0 h 304"/>
                <a:gd name="T2" fmla="*/ 3840734 w 7243"/>
                <a:gd name="T3" fmla="*/ 747234424 h 304"/>
                <a:gd name="T4" fmla="*/ 2147483647 w 7243"/>
                <a:gd name="T5" fmla="*/ 1177017525 h 304"/>
                <a:gd name="T6" fmla="*/ 2147483647 w 7243"/>
                <a:gd name="T7" fmla="*/ 1169248749 h 304"/>
                <a:gd name="T8" fmla="*/ 2147483647 w 7243"/>
                <a:gd name="T9" fmla="*/ 116173805 h 304"/>
                <a:gd name="T10" fmla="*/ 2147483647 w 7243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43"/>
                <a:gd name="T19" fmla="*/ 0 h 304"/>
                <a:gd name="T20" fmla="*/ 7243 w 7243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43" h="304" extrusionOk="0">
                  <a:moveTo>
                    <a:pt x="4883" y="0"/>
                  </a:moveTo>
                  <a:cubicBezTo>
                    <a:pt x="3015" y="0"/>
                    <a:pt x="833" y="48"/>
                    <a:pt x="1" y="193"/>
                  </a:cubicBezTo>
                  <a:cubicBezTo>
                    <a:pt x="602" y="290"/>
                    <a:pt x="2987" y="304"/>
                    <a:pt x="5003" y="304"/>
                  </a:cubicBezTo>
                  <a:cubicBezTo>
                    <a:pt x="5810" y="304"/>
                    <a:pt x="6557" y="302"/>
                    <a:pt x="7107" y="302"/>
                  </a:cubicBezTo>
                  <a:cubicBezTo>
                    <a:pt x="7189" y="193"/>
                    <a:pt x="7216" y="85"/>
                    <a:pt x="7243" y="30"/>
                  </a:cubicBezTo>
                  <a:cubicBezTo>
                    <a:pt x="6673" y="12"/>
                    <a:pt x="5817" y="0"/>
                    <a:pt x="4883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6" name="Google Shape;894;p56"/>
            <p:cNvSpPr>
              <a:spLocks/>
            </p:cNvSpPr>
            <p:nvPr/>
          </p:nvSpPr>
          <p:spPr bwMode="auto">
            <a:xfrm>
              <a:off x="1440093" y="4120745"/>
              <a:ext cx="167316" cy="10912"/>
            </a:xfrm>
            <a:custGeom>
              <a:avLst/>
              <a:gdLst>
                <a:gd name="T0" fmla="*/ 2147483647 w 3772"/>
                <a:gd name="T1" fmla="*/ 3840758 h 246"/>
                <a:gd name="T2" fmla="*/ 3840728 w 3772"/>
                <a:gd name="T3" fmla="*/ 530392089 h 246"/>
                <a:gd name="T4" fmla="*/ 2147483647 w 3772"/>
                <a:gd name="T5" fmla="*/ 948544261 h 246"/>
                <a:gd name="T6" fmla="*/ 2147483647 w 3772"/>
                <a:gd name="T7" fmla="*/ 3840758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2"/>
                <a:gd name="T13" fmla="*/ 0 h 246"/>
                <a:gd name="T14" fmla="*/ 3772 w 3772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2" h="246" extrusionOk="0">
                  <a:moveTo>
                    <a:pt x="3771" y="1"/>
                  </a:moveTo>
                  <a:cubicBezTo>
                    <a:pt x="2198" y="28"/>
                    <a:pt x="652" y="55"/>
                    <a:pt x="1" y="137"/>
                  </a:cubicBezTo>
                  <a:cubicBezTo>
                    <a:pt x="489" y="191"/>
                    <a:pt x="2062" y="245"/>
                    <a:pt x="3744" y="245"/>
                  </a:cubicBezTo>
                  <a:cubicBezTo>
                    <a:pt x="3744" y="164"/>
                    <a:pt x="3771" y="55"/>
                    <a:pt x="377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7" name="Google Shape;895;p56"/>
            <p:cNvSpPr>
              <a:spLocks/>
            </p:cNvSpPr>
            <p:nvPr/>
          </p:nvSpPr>
          <p:spPr bwMode="auto">
            <a:xfrm>
              <a:off x="1507473" y="4144831"/>
              <a:ext cx="98695" cy="10868"/>
            </a:xfrm>
            <a:custGeom>
              <a:avLst/>
              <a:gdLst>
                <a:gd name="T0" fmla="*/ 2147483647 w 2225"/>
                <a:gd name="T1" fmla="*/ 0 h 245"/>
                <a:gd name="T2" fmla="*/ 2147483647 w 2225"/>
                <a:gd name="T3" fmla="*/ 0 h 245"/>
                <a:gd name="T4" fmla="*/ 3840677 w 2225"/>
                <a:gd name="T5" fmla="*/ 526603885 h 245"/>
                <a:gd name="T6" fmla="*/ 2147483647 w 2225"/>
                <a:gd name="T7" fmla="*/ 948637940 h 245"/>
                <a:gd name="T8" fmla="*/ 2147483647 w 2225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"/>
                <a:gd name="T16" fmla="*/ 0 h 245"/>
                <a:gd name="T17" fmla="*/ 2225 w 2225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" h="245" extrusionOk="0">
                  <a:moveTo>
                    <a:pt x="2225" y="0"/>
                  </a:moveTo>
                  <a:lnTo>
                    <a:pt x="2225" y="0"/>
                  </a:lnTo>
                  <a:cubicBezTo>
                    <a:pt x="1276" y="28"/>
                    <a:pt x="462" y="55"/>
                    <a:pt x="1" y="136"/>
                  </a:cubicBezTo>
                  <a:cubicBezTo>
                    <a:pt x="326" y="190"/>
                    <a:pt x="1194" y="245"/>
                    <a:pt x="2225" y="245"/>
                  </a:cubicBezTo>
                  <a:cubicBezTo>
                    <a:pt x="2225" y="190"/>
                    <a:pt x="2171" y="109"/>
                    <a:pt x="2225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8" name="Google Shape;896;p56"/>
            <p:cNvSpPr>
              <a:spLocks/>
            </p:cNvSpPr>
            <p:nvPr/>
          </p:nvSpPr>
          <p:spPr bwMode="auto">
            <a:xfrm>
              <a:off x="1365528" y="4171313"/>
              <a:ext cx="247870" cy="12065"/>
            </a:xfrm>
            <a:custGeom>
              <a:avLst/>
              <a:gdLst>
                <a:gd name="T0" fmla="*/ 2147483647 w 5588"/>
                <a:gd name="T1" fmla="*/ 0 h 272"/>
                <a:gd name="T2" fmla="*/ 0 w 5588"/>
                <a:gd name="T3" fmla="*/ 735529443 h 272"/>
                <a:gd name="T4" fmla="*/ 2147483647 w 5588"/>
                <a:gd name="T5" fmla="*/ 1049097055 h 272"/>
                <a:gd name="T6" fmla="*/ 2147483647 w 5588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88"/>
                <a:gd name="T13" fmla="*/ 0 h 272"/>
                <a:gd name="T14" fmla="*/ 5588 w 5588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88" h="272" extrusionOk="0">
                  <a:moveTo>
                    <a:pt x="5479" y="0"/>
                  </a:moveTo>
                  <a:cubicBezTo>
                    <a:pt x="3526" y="0"/>
                    <a:pt x="895" y="54"/>
                    <a:pt x="0" y="190"/>
                  </a:cubicBezTo>
                  <a:cubicBezTo>
                    <a:pt x="678" y="271"/>
                    <a:pt x="3472" y="271"/>
                    <a:pt x="5588" y="271"/>
                  </a:cubicBezTo>
                  <a:cubicBezTo>
                    <a:pt x="5561" y="217"/>
                    <a:pt x="5506" y="109"/>
                    <a:pt x="5479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89" name="Google Shape;897;p56"/>
            <p:cNvSpPr>
              <a:spLocks/>
            </p:cNvSpPr>
            <p:nvPr/>
          </p:nvSpPr>
          <p:spPr bwMode="auto">
            <a:xfrm>
              <a:off x="941998" y="4078649"/>
              <a:ext cx="33756" cy="131209"/>
            </a:xfrm>
            <a:custGeom>
              <a:avLst/>
              <a:gdLst>
                <a:gd name="T0" fmla="*/ 2147483647 w 761"/>
                <a:gd name="T1" fmla="*/ 3840724 h 2958"/>
                <a:gd name="T2" fmla="*/ 212955225 w 761"/>
                <a:gd name="T3" fmla="*/ 2147483647 h 2958"/>
                <a:gd name="T4" fmla="*/ 2147483647 w 761"/>
                <a:gd name="T5" fmla="*/ 2147483647 h 2958"/>
                <a:gd name="T6" fmla="*/ 2147483647 w 761"/>
                <a:gd name="T7" fmla="*/ 3840724 h 29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1"/>
                <a:gd name="T13" fmla="*/ 0 h 2958"/>
                <a:gd name="T14" fmla="*/ 761 w 761"/>
                <a:gd name="T15" fmla="*/ 2958 h 29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1" h="2958" extrusionOk="0">
                  <a:moveTo>
                    <a:pt x="760" y="1"/>
                  </a:moveTo>
                  <a:cubicBezTo>
                    <a:pt x="326" y="272"/>
                    <a:pt x="1" y="814"/>
                    <a:pt x="55" y="1601"/>
                  </a:cubicBezTo>
                  <a:cubicBezTo>
                    <a:pt x="82" y="2306"/>
                    <a:pt x="380" y="2740"/>
                    <a:pt x="760" y="295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0" name="Google Shape;898;p56"/>
            <p:cNvSpPr>
              <a:spLocks/>
            </p:cNvSpPr>
            <p:nvPr/>
          </p:nvSpPr>
          <p:spPr bwMode="auto">
            <a:xfrm>
              <a:off x="507645" y="4107526"/>
              <a:ext cx="347763" cy="72214"/>
            </a:xfrm>
            <a:custGeom>
              <a:avLst/>
              <a:gdLst>
                <a:gd name="T0" fmla="*/ 1579546959 w 7840"/>
                <a:gd name="T1" fmla="*/ 3840738 h 1628"/>
                <a:gd name="T2" fmla="*/ 108398454 w 7840"/>
                <a:gd name="T3" fmla="*/ 2147483647 h 1628"/>
                <a:gd name="T4" fmla="*/ 2147483647 w 7840"/>
                <a:gd name="T5" fmla="*/ 2147483647 h 1628"/>
                <a:gd name="T6" fmla="*/ 2147483647 w 7840"/>
                <a:gd name="T7" fmla="*/ 2147483647 h 1628"/>
                <a:gd name="T8" fmla="*/ 2147483647 w 7840"/>
                <a:gd name="T9" fmla="*/ 2147483647 h 1628"/>
                <a:gd name="T10" fmla="*/ 2147483647 w 7840"/>
                <a:gd name="T11" fmla="*/ 3840738 h 16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40"/>
                <a:gd name="T19" fmla="*/ 0 h 1628"/>
                <a:gd name="T20" fmla="*/ 7840 w 7840"/>
                <a:gd name="T21" fmla="*/ 1628 h 16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40" h="1628" extrusionOk="0">
                  <a:moveTo>
                    <a:pt x="408" y="1"/>
                  </a:moveTo>
                  <a:cubicBezTo>
                    <a:pt x="408" y="1"/>
                    <a:pt x="82" y="190"/>
                    <a:pt x="28" y="841"/>
                  </a:cubicBezTo>
                  <a:cubicBezTo>
                    <a:pt x="1" y="1303"/>
                    <a:pt x="435" y="1628"/>
                    <a:pt x="625" y="1628"/>
                  </a:cubicBezTo>
                  <a:lnTo>
                    <a:pt x="7840" y="1628"/>
                  </a:lnTo>
                  <a:cubicBezTo>
                    <a:pt x="7840" y="1628"/>
                    <a:pt x="7568" y="1140"/>
                    <a:pt x="7568" y="760"/>
                  </a:cubicBezTo>
                  <a:cubicBezTo>
                    <a:pt x="7568" y="353"/>
                    <a:pt x="7813" y="1"/>
                    <a:pt x="7813" y="1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1" name="Google Shape;899;p56"/>
            <p:cNvSpPr>
              <a:spLocks/>
            </p:cNvSpPr>
            <p:nvPr/>
          </p:nvSpPr>
          <p:spPr bwMode="auto">
            <a:xfrm>
              <a:off x="204458" y="4061792"/>
              <a:ext cx="160086" cy="163679"/>
            </a:xfrm>
            <a:custGeom>
              <a:avLst/>
              <a:gdLst>
                <a:gd name="T0" fmla="*/ 2147483647 w 3609"/>
                <a:gd name="T1" fmla="*/ 3840735 h 3690"/>
                <a:gd name="T2" fmla="*/ 2147483647 w 3609"/>
                <a:gd name="T3" fmla="*/ 2147483647 h 3690"/>
                <a:gd name="T4" fmla="*/ 2147483647 w 3609"/>
                <a:gd name="T5" fmla="*/ 2147483647 h 3690"/>
                <a:gd name="T6" fmla="*/ 2147483647 w 3609"/>
                <a:gd name="T7" fmla="*/ 3840735 h 3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9"/>
                <a:gd name="T13" fmla="*/ 0 h 3690"/>
                <a:gd name="T14" fmla="*/ 3609 w 3609"/>
                <a:gd name="T15" fmla="*/ 3690 h 3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9" h="3690" extrusionOk="0">
                  <a:moveTo>
                    <a:pt x="1655" y="1"/>
                  </a:moveTo>
                  <a:cubicBezTo>
                    <a:pt x="462" y="1"/>
                    <a:pt x="1" y="3690"/>
                    <a:pt x="1709" y="3690"/>
                  </a:cubicBezTo>
                  <a:lnTo>
                    <a:pt x="3445" y="3690"/>
                  </a:lnTo>
                  <a:cubicBezTo>
                    <a:pt x="2632" y="2008"/>
                    <a:pt x="3147" y="706"/>
                    <a:pt x="3608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2" name="Google Shape;900;p56"/>
            <p:cNvSpPr>
              <a:spLocks/>
            </p:cNvSpPr>
            <p:nvPr/>
          </p:nvSpPr>
          <p:spPr bwMode="auto">
            <a:xfrm>
              <a:off x="872223" y="4224233"/>
              <a:ext cx="804956" cy="163679"/>
            </a:xfrm>
            <a:custGeom>
              <a:avLst/>
              <a:gdLst>
                <a:gd name="T0" fmla="*/ 0 w 18147"/>
                <a:gd name="T1" fmla="*/ 3840735 h 3690"/>
                <a:gd name="T2" fmla="*/ 108398432 w 18147"/>
                <a:gd name="T3" fmla="*/ 2147483647 h 3690"/>
                <a:gd name="T4" fmla="*/ 2147483647 w 18147"/>
                <a:gd name="T5" fmla="*/ 2147483647 h 3690"/>
                <a:gd name="T6" fmla="*/ 2147483647 w 18147"/>
                <a:gd name="T7" fmla="*/ 3840735 h 3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47"/>
                <a:gd name="T13" fmla="*/ 0 h 3690"/>
                <a:gd name="T14" fmla="*/ 18147 w 18147"/>
                <a:gd name="T15" fmla="*/ 3690 h 3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47" h="3690" extrusionOk="0">
                  <a:moveTo>
                    <a:pt x="0" y="1"/>
                  </a:moveTo>
                  <a:lnTo>
                    <a:pt x="28" y="3689"/>
                  </a:lnTo>
                  <a:lnTo>
                    <a:pt x="16437" y="3689"/>
                  </a:lnTo>
                  <a:cubicBezTo>
                    <a:pt x="18146" y="3689"/>
                    <a:pt x="17685" y="1"/>
                    <a:pt x="16492" y="1"/>
                  </a:cubicBezTo>
                  <a:close/>
                </a:path>
              </a:pathLst>
            </a:custGeom>
            <a:solidFill>
              <a:srgbClr val="4981C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3" name="Google Shape;901;p56"/>
            <p:cNvSpPr>
              <a:spLocks/>
            </p:cNvSpPr>
            <p:nvPr/>
          </p:nvSpPr>
          <p:spPr bwMode="auto">
            <a:xfrm>
              <a:off x="234533" y="4221571"/>
              <a:ext cx="725556" cy="168736"/>
            </a:xfrm>
            <a:custGeom>
              <a:avLst/>
              <a:gdLst>
                <a:gd name="T0" fmla="*/ 2147483647 w 16357"/>
                <a:gd name="T1" fmla="*/ 0 h 3804"/>
                <a:gd name="T2" fmla="*/ 212956246 w 16357"/>
                <a:gd name="T3" fmla="*/ 236171699 h 3804"/>
                <a:gd name="T4" fmla="*/ 212956246 w 16357"/>
                <a:gd name="T5" fmla="*/ 1807950240 h 3804"/>
                <a:gd name="T6" fmla="*/ 1788576509 w 16357"/>
                <a:gd name="T7" fmla="*/ 1807950240 h 3804"/>
                <a:gd name="T8" fmla="*/ 2147483647 w 16357"/>
                <a:gd name="T9" fmla="*/ 2147483647 h 3804"/>
                <a:gd name="T10" fmla="*/ 2147483647 w 16357"/>
                <a:gd name="T11" fmla="*/ 2147483647 h 3804"/>
                <a:gd name="T12" fmla="*/ 3840741 w 16357"/>
                <a:gd name="T13" fmla="*/ 2147483647 h 3804"/>
                <a:gd name="T14" fmla="*/ 3840741 w 16357"/>
                <a:gd name="T15" fmla="*/ 2147483647 h 3804"/>
                <a:gd name="T16" fmla="*/ 2147483647 w 16357"/>
                <a:gd name="T17" fmla="*/ 2147483647 h 3804"/>
                <a:gd name="T18" fmla="*/ 2147483647 w 16357"/>
                <a:gd name="T19" fmla="*/ 2147483647 h 3804"/>
                <a:gd name="T20" fmla="*/ 2147483647 w 16357"/>
                <a:gd name="T21" fmla="*/ 236171699 h 3804"/>
                <a:gd name="T22" fmla="*/ 2147483647 w 16357"/>
                <a:gd name="T23" fmla="*/ 0 h 38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57"/>
                <a:gd name="T37" fmla="*/ 0 h 3804"/>
                <a:gd name="T38" fmla="*/ 16357 w 16357"/>
                <a:gd name="T39" fmla="*/ 3804 h 38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57" h="3804" extrusionOk="0">
                  <a:moveTo>
                    <a:pt x="11089" y="0"/>
                  </a:moveTo>
                  <a:cubicBezTo>
                    <a:pt x="6565" y="0"/>
                    <a:pt x="55" y="61"/>
                    <a:pt x="55" y="61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804"/>
                  </a:lnTo>
                  <a:lnTo>
                    <a:pt x="14865" y="3804"/>
                  </a:lnTo>
                  <a:cubicBezTo>
                    <a:pt x="15651" y="3804"/>
                    <a:pt x="16356" y="2990"/>
                    <a:pt x="16356" y="1905"/>
                  </a:cubicBezTo>
                  <a:cubicBezTo>
                    <a:pt x="16356" y="820"/>
                    <a:pt x="15814" y="169"/>
                    <a:pt x="15326" y="61"/>
                  </a:cubicBezTo>
                  <a:cubicBezTo>
                    <a:pt x="15118" y="15"/>
                    <a:pt x="13352" y="0"/>
                    <a:pt x="11089" y="0"/>
                  </a:cubicBezTo>
                  <a:close/>
                </a:path>
              </a:pathLst>
            </a:custGeom>
            <a:solidFill>
              <a:srgbClr val="3D6CB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4" name="Google Shape;902;p56"/>
            <p:cNvSpPr>
              <a:spLocks/>
            </p:cNvSpPr>
            <p:nvPr/>
          </p:nvSpPr>
          <p:spPr bwMode="auto">
            <a:xfrm>
              <a:off x="254982" y="4234169"/>
              <a:ext cx="683460" cy="144118"/>
            </a:xfrm>
            <a:custGeom>
              <a:avLst/>
              <a:gdLst>
                <a:gd name="T0" fmla="*/ 2147483647 w 15408"/>
                <a:gd name="T1" fmla="*/ 0 h 3249"/>
                <a:gd name="T2" fmla="*/ 2147483647 w 15408"/>
                <a:gd name="T3" fmla="*/ 81342610 h 3249"/>
                <a:gd name="T4" fmla="*/ 2147483647 w 15408"/>
                <a:gd name="T5" fmla="*/ 708436679 h 3249"/>
                <a:gd name="T6" fmla="*/ 3840737 w 15408"/>
                <a:gd name="T7" fmla="*/ 708436679 h 3249"/>
                <a:gd name="T8" fmla="*/ 843970332 w 15408"/>
                <a:gd name="T9" fmla="*/ 1866007898 h 3249"/>
                <a:gd name="T10" fmla="*/ 1157556320 w 15408"/>
                <a:gd name="T11" fmla="*/ 2147483647 h 3249"/>
                <a:gd name="T12" fmla="*/ 1579542373 w 15408"/>
                <a:gd name="T13" fmla="*/ 2147483647 h 3249"/>
                <a:gd name="T14" fmla="*/ 1684099661 w 15408"/>
                <a:gd name="T15" fmla="*/ 2147483647 h 3249"/>
                <a:gd name="T16" fmla="*/ 1684099661 w 15408"/>
                <a:gd name="T17" fmla="*/ 2147483647 h 3249"/>
                <a:gd name="T18" fmla="*/ 1684099661 w 15408"/>
                <a:gd name="T19" fmla="*/ 2147483647 h 3249"/>
                <a:gd name="T20" fmla="*/ 1579542373 w 15408"/>
                <a:gd name="T21" fmla="*/ 2147483647 h 3249"/>
                <a:gd name="T22" fmla="*/ 1366584311 w 15408"/>
                <a:gd name="T23" fmla="*/ 2147483647 h 3249"/>
                <a:gd name="T24" fmla="*/ 1157556320 w 15408"/>
                <a:gd name="T25" fmla="*/ 2147483647 h 3249"/>
                <a:gd name="T26" fmla="*/ 317426724 w 15408"/>
                <a:gd name="T27" fmla="*/ 2147483647 h 3249"/>
                <a:gd name="T28" fmla="*/ 2147483647 w 15408"/>
                <a:gd name="T29" fmla="*/ 2147483647 h 3249"/>
                <a:gd name="T30" fmla="*/ 2147483647 w 15408"/>
                <a:gd name="T31" fmla="*/ 2147483647 h 3249"/>
                <a:gd name="T32" fmla="*/ 2147483647 w 15408"/>
                <a:gd name="T33" fmla="*/ 2147483647 h 3249"/>
                <a:gd name="T34" fmla="*/ 2147483647 w 15408"/>
                <a:gd name="T35" fmla="*/ 2147483647 h 3249"/>
                <a:gd name="T36" fmla="*/ 2147483647 w 15408"/>
                <a:gd name="T37" fmla="*/ 2147483647 h 3249"/>
                <a:gd name="T38" fmla="*/ 2147483647 w 15408"/>
                <a:gd name="T39" fmla="*/ 603964866 h 3249"/>
                <a:gd name="T40" fmla="*/ 2147483647 w 15408"/>
                <a:gd name="T41" fmla="*/ 81342610 h 3249"/>
                <a:gd name="T42" fmla="*/ 2147483647 w 15408"/>
                <a:gd name="T43" fmla="*/ 0 h 32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08"/>
                <a:gd name="T67" fmla="*/ 0 h 3249"/>
                <a:gd name="T68" fmla="*/ 15408 w 15408"/>
                <a:gd name="T69" fmla="*/ 3249 h 32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08" h="3249" extrusionOk="0">
                  <a:moveTo>
                    <a:pt x="14058" y="0"/>
                  </a:moveTo>
                  <a:cubicBezTo>
                    <a:pt x="13976" y="0"/>
                    <a:pt x="13902" y="7"/>
                    <a:pt x="13834" y="21"/>
                  </a:cubicBezTo>
                  <a:cubicBezTo>
                    <a:pt x="13102" y="129"/>
                    <a:pt x="12369" y="183"/>
                    <a:pt x="11637" y="183"/>
                  </a:cubicBezTo>
                  <a:lnTo>
                    <a:pt x="1" y="183"/>
                  </a:lnTo>
                  <a:cubicBezTo>
                    <a:pt x="1" y="183"/>
                    <a:pt x="109" y="292"/>
                    <a:pt x="218" y="482"/>
                  </a:cubicBezTo>
                  <a:cubicBezTo>
                    <a:pt x="245" y="563"/>
                    <a:pt x="272" y="672"/>
                    <a:pt x="299" y="753"/>
                  </a:cubicBezTo>
                  <a:cubicBezTo>
                    <a:pt x="353" y="862"/>
                    <a:pt x="381" y="970"/>
                    <a:pt x="408" y="1106"/>
                  </a:cubicBezTo>
                  <a:cubicBezTo>
                    <a:pt x="408" y="1160"/>
                    <a:pt x="435" y="1268"/>
                    <a:pt x="435" y="1350"/>
                  </a:cubicBezTo>
                  <a:lnTo>
                    <a:pt x="435" y="1513"/>
                  </a:lnTo>
                  <a:lnTo>
                    <a:pt x="435" y="1675"/>
                  </a:lnTo>
                  <a:cubicBezTo>
                    <a:pt x="435" y="1757"/>
                    <a:pt x="435" y="1811"/>
                    <a:pt x="408" y="1892"/>
                  </a:cubicBezTo>
                  <a:cubicBezTo>
                    <a:pt x="381" y="2028"/>
                    <a:pt x="381" y="2163"/>
                    <a:pt x="353" y="2245"/>
                  </a:cubicBezTo>
                  <a:cubicBezTo>
                    <a:pt x="353" y="2353"/>
                    <a:pt x="299" y="2462"/>
                    <a:pt x="299" y="2516"/>
                  </a:cubicBezTo>
                  <a:cubicBezTo>
                    <a:pt x="218" y="2787"/>
                    <a:pt x="82" y="3004"/>
                    <a:pt x="82" y="3004"/>
                  </a:cubicBezTo>
                  <a:lnTo>
                    <a:pt x="11637" y="3004"/>
                  </a:lnTo>
                  <a:cubicBezTo>
                    <a:pt x="12342" y="3004"/>
                    <a:pt x="13047" y="3113"/>
                    <a:pt x="13780" y="3194"/>
                  </a:cubicBezTo>
                  <a:cubicBezTo>
                    <a:pt x="13915" y="3248"/>
                    <a:pt x="14078" y="3248"/>
                    <a:pt x="14241" y="3248"/>
                  </a:cubicBezTo>
                  <a:cubicBezTo>
                    <a:pt x="14377" y="3248"/>
                    <a:pt x="14512" y="3167"/>
                    <a:pt x="14648" y="3113"/>
                  </a:cubicBezTo>
                  <a:cubicBezTo>
                    <a:pt x="15028" y="2896"/>
                    <a:pt x="15326" y="2462"/>
                    <a:pt x="15353" y="1757"/>
                  </a:cubicBezTo>
                  <a:cubicBezTo>
                    <a:pt x="15407" y="970"/>
                    <a:pt x="15082" y="400"/>
                    <a:pt x="14648" y="156"/>
                  </a:cubicBezTo>
                  <a:cubicBezTo>
                    <a:pt x="14539" y="75"/>
                    <a:pt x="14404" y="48"/>
                    <a:pt x="14322" y="21"/>
                  </a:cubicBezTo>
                  <a:cubicBezTo>
                    <a:pt x="14227" y="7"/>
                    <a:pt x="14139" y="0"/>
                    <a:pt x="1405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5" name="Google Shape;903;p56"/>
            <p:cNvSpPr>
              <a:spLocks/>
            </p:cNvSpPr>
            <p:nvPr/>
          </p:nvSpPr>
          <p:spPr bwMode="auto">
            <a:xfrm>
              <a:off x="729036" y="4266329"/>
              <a:ext cx="187765" cy="11045"/>
            </a:xfrm>
            <a:custGeom>
              <a:avLst/>
              <a:gdLst>
                <a:gd name="T0" fmla="*/ 2147483647 w 4233"/>
                <a:gd name="T1" fmla="*/ 3840733 h 249"/>
                <a:gd name="T2" fmla="*/ 3840732 w 4233"/>
                <a:gd name="T3" fmla="*/ 634938658 h 249"/>
                <a:gd name="T4" fmla="*/ 2147483647 w 4233"/>
                <a:gd name="T5" fmla="*/ 960132654 h 249"/>
                <a:gd name="T6" fmla="*/ 2147483647 w 4233"/>
                <a:gd name="T7" fmla="*/ 948525915 h 249"/>
                <a:gd name="T8" fmla="*/ 2147483647 w 4233"/>
                <a:gd name="T9" fmla="*/ 384073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3"/>
                <a:gd name="T16" fmla="*/ 0 h 249"/>
                <a:gd name="T17" fmla="*/ 4233 w 4233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3" h="249" extrusionOk="0">
                  <a:moveTo>
                    <a:pt x="4069" y="1"/>
                  </a:moveTo>
                  <a:cubicBezTo>
                    <a:pt x="4069" y="1"/>
                    <a:pt x="706" y="137"/>
                    <a:pt x="1" y="164"/>
                  </a:cubicBezTo>
                  <a:cubicBezTo>
                    <a:pt x="1520" y="236"/>
                    <a:pt x="2894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6" name="Google Shape;904;p56"/>
            <p:cNvSpPr>
              <a:spLocks/>
            </p:cNvSpPr>
            <p:nvPr/>
          </p:nvSpPr>
          <p:spPr bwMode="auto">
            <a:xfrm>
              <a:off x="765143" y="4291613"/>
              <a:ext cx="150416" cy="12376"/>
            </a:xfrm>
            <a:custGeom>
              <a:avLst/>
              <a:gdLst>
                <a:gd name="T0" fmla="*/ 2147483647 w 3391"/>
                <a:gd name="T1" fmla="*/ 3840907 h 279"/>
                <a:gd name="T2" fmla="*/ 0 w 3391"/>
                <a:gd name="T3" fmla="*/ 526575592 h 279"/>
                <a:gd name="T4" fmla="*/ 2147483647 w 3391"/>
                <a:gd name="T5" fmla="*/ 1080210520 h 279"/>
                <a:gd name="T6" fmla="*/ 2147483647 w 3391"/>
                <a:gd name="T7" fmla="*/ 1053064596 h 279"/>
                <a:gd name="T8" fmla="*/ 2147483647 w 3391"/>
                <a:gd name="T9" fmla="*/ 3840907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1"/>
                <a:gd name="T16" fmla="*/ 0 h 279"/>
                <a:gd name="T17" fmla="*/ 3391 w 3391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1" h="279" extrusionOk="0">
                  <a:moveTo>
                    <a:pt x="3255" y="1"/>
                  </a:moveTo>
                  <a:cubicBezTo>
                    <a:pt x="3255" y="1"/>
                    <a:pt x="706" y="82"/>
                    <a:pt x="0" y="136"/>
                  </a:cubicBezTo>
                  <a:cubicBezTo>
                    <a:pt x="1157" y="257"/>
                    <a:pt x="2214" y="279"/>
                    <a:pt x="2831" y="279"/>
                  </a:cubicBezTo>
                  <a:cubicBezTo>
                    <a:pt x="3183" y="279"/>
                    <a:pt x="3391" y="272"/>
                    <a:pt x="3391" y="272"/>
                  </a:cubicBezTo>
                  <a:lnTo>
                    <a:pt x="3255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7" name="Google Shape;905;p56"/>
            <p:cNvSpPr>
              <a:spLocks/>
            </p:cNvSpPr>
            <p:nvPr/>
          </p:nvSpPr>
          <p:spPr bwMode="auto">
            <a:xfrm>
              <a:off x="796415" y="4325281"/>
              <a:ext cx="127572" cy="11134"/>
            </a:xfrm>
            <a:custGeom>
              <a:avLst/>
              <a:gdLst>
                <a:gd name="T0" fmla="*/ 2147483647 w 2876"/>
                <a:gd name="T1" fmla="*/ 3840920 h 251"/>
                <a:gd name="T2" fmla="*/ 3840733 w 2876"/>
                <a:gd name="T3" fmla="*/ 212972076 h 251"/>
                <a:gd name="T4" fmla="*/ 2147483647 w 2876"/>
                <a:gd name="T5" fmla="*/ 967975707 h 251"/>
                <a:gd name="T6" fmla="*/ 2147483647 w 2876"/>
                <a:gd name="T7" fmla="*/ 948597761 h 251"/>
                <a:gd name="T8" fmla="*/ 2147483647 w 2876"/>
                <a:gd name="T9" fmla="*/ 384092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6"/>
                <a:gd name="T16" fmla="*/ 0 h 251"/>
                <a:gd name="T17" fmla="*/ 2876 w 2876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6" h="251" extrusionOk="0">
                  <a:moveTo>
                    <a:pt x="2713" y="1"/>
                  </a:moveTo>
                  <a:cubicBezTo>
                    <a:pt x="2713" y="1"/>
                    <a:pt x="706" y="28"/>
                    <a:pt x="1" y="55"/>
                  </a:cubicBezTo>
                  <a:cubicBezTo>
                    <a:pt x="1127" y="224"/>
                    <a:pt x="2072" y="250"/>
                    <a:pt x="2547" y="250"/>
                  </a:cubicBezTo>
                  <a:cubicBezTo>
                    <a:pt x="2758" y="250"/>
                    <a:pt x="2876" y="245"/>
                    <a:pt x="2876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8" name="Google Shape;906;p56"/>
            <p:cNvSpPr>
              <a:spLocks/>
            </p:cNvSpPr>
            <p:nvPr/>
          </p:nvSpPr>
          <p:spPr bwMode="auto">
            <a:xfrm>
              <a:off x="265806" y="4256570"/>
              <a:ext cx="320084" cy="13529"/>
            </a:xfrm>
            <a:custGeom>
              <a:avLst/>
              <a:gdLst>
                <a:gd name="T0" fmla="*/ 2147483647 w 7216"/>
                <a:gd name="T1" fmla="*/ 3840728 h 305"/>
                <a:gd name="T2" fmla="*/ 3840742 w 7216"/>
                <a:gd name="T3" fmla="*/ 120004444 h 305"/>
                <a:gd name="T4" fmla="*/ 421987169 w 7216"/>
                <a:gd name="T5" fmla="*/ 1169155308 h 305"/>
                <a:gd name="T6" fmla="*/ 2147483647 w 7216"/>
                <a:gd name="T7" fmla="*/ 1180764161 h 305"/>
                <a:gd name="T8" fmla="*/ 2147483647 w 7216"/>
                <a:gd name="T9" fmla="*/ 751013741 h 305"/>
                <a:gd name="T10" fmla="*/ 2147483647 w 7216"/>
                <a:gd name="T11" fmla="*/ 3840728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16"/>
                <a:gd name="T19" fmla="*/ 0 h 305"/>
                <a:gd name="T20" fmla="*/ 7216 w 7216"/>
                <a:gd name="T21" fmla="*/ 305 h 3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16" h="305" extrusionOk="0">
                  <a:moveTo>
                    <a:pt x="2372" y="1"/>
                  </a:moveTo>
                  <a:cubicBezTo>
                    <a:pt x="1439" y="1"/>
                    <a:pt x="580" y="13"/>
                    <a:pt x="1" y="31"/>
                  </a:cubicBezTo>
                  <a:cubicBezTo>
                    <a:pt x="28" y="85"/>
                    <a:pt x="55" y="194"/>
                    <a:pt x="109" y="302"/>
                  </a:cubicBezTo>
                  <a:cubicBezTo>
                    <a:pt x="660" y="302"/>
                    <a:pt x="1407" y="305"/>
                    <a:pt x="2213" y="305"/>
                  </a:cubicBezTo>
                  <a:cubicBezTo>
                    <a:pt x="4230" y="305"/>
                    <a:pt x="6615" y="291"/>
                    <a:pt x="7216" y="194"/>
                  </a:cubicBezTo>
                  <a:cubicBezTo>
                    <a:pt x="6402" y="49"/>
                    <a:pt x="4238" y="1"/>
                    <a:pt x="2372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299" name="Google Shape;907;p56"/>
            <p:cNvSpPr>
              <a:spLocks/>
            </p:cNvSpPr>
            <p:nvPr/>
          </p:nvSpPr>
          <p:spPr bwMode="auto">
            <a:xfrm>
              <a:off x="274234" y="4283185"/>
              <a:ext cx="167316" cy="10868"/>
            </a:xfrm>
            <a:custGeom>
              <a:avLst/>
              <a:gdLst>
                <a:gd name="T0" fmla="*/ 3840728 w 3772"/>
                <a:gd name="T1" fmla="*/ 3841018 h 245"/>
                <a:gd name="T2" fmla="*/ 212954622 w 3772"/>
                <a:gd name="T3" fmla="*/ 948637940 h 245"/>
                <a:gd name="T4" fmla="*/ 2147483647 w 3772"/>
                <a:gd name="T5" fmla="*/ 526603885 h 245"/>
                <a:gd name="T6" fmla="*/ 3840728 w 3772"/>
                <a:gd name="T7" fmla="*/ 3841018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2"/>
                <a:gd name="T13" fmla="*/ 0 h 245"/>
                <a:gd name="T14" fmla="*/ 3772 w 3772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2" h="245" extrusionOk="0">
                  <a:moveTo>
                    <a:pt x="1" y="1"/>
                  </a:moveTo>
                  <a:cubicBezTo>
                    <a:pt x="1" y="55"/>
                    <a:pt x="55" y="163"/>
                    <a:pt x="55" y="245"/>
                  </a:cubicBezTo>
                  <a:cubicBezTo>
                    <a:pt x="1710" y="245"/>
                    <a:pt x="3310" y="191"/>
                    <a:pt x="3771" y="136"/>
                  </a:cubicBezTo>
                  <a:cubicBezTo>
                    <a:pt x="3093" y="55"/>
                    <a:pt x="1574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0" name="Google Shape;908;p56"/>
            <p:cNvSpPr>
              <a:spLocks/>
            </p:cNvSpPr>
            <p:nvPr/>
          </p:nvSpPr>
          <p:spPr bwMode="auto">
            <a:xfrm>
              <a:off x="274234" y="4307271"/>
              <a:ext cx="98740" cy="10868"/>
            </a:xfrm>
            <a:custGeom>
              <a:avLst/>
              <a:gdLst>
                <a:gd name="T0" fmla="*/ 3840746 w 2226"/>
                <a:gd name="T1" fmla="*/ 0 h 245"/>
                <a:gd name="T2" fmla="*/ 3840746 w 2226"/>
                <a:gd name="T3" fmla="*/ 0 h 245"/>
                <a:gd name="T4" fmla="*/ 3840746 w 2226"/>
                <a:gd name="T5" fmla="*/ 944796791 h 245"/>
                <a:gd name="T6" fmla="*/ 2147483647 w 2226"/>
                <a:gd name="T7" fmla="*/ 526603885 h 245"/>
                <a:gd name="T8" fmla="*/ 3840746 w 2226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6"/>
                <a:gd name="T16" fmla="*/ 0 h 245"/>
                <a:gd name="T17" fmla="*/ 2226 w 2226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6" h="245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09"/>
                    <a:pt x="55" y="163"/>
                    <a:pt x="1" y="244"/>
                  </a:cubicBezTo>
                  <a:cubicBezTo>
                    <a:pt x="1032" y="244"/>
                    <a:pt x="1900" y="190"/>
                    <a:pt x="2225" y="136"/>
                  </a:cubicBezTo>
                  <a:cubicBezTo>
                    <a:pt x="1764" y="54"/>
                    <a:pt x="950" y="27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1" name="Google Shape;909;p56"/>
            <p:cNvSpPr>
              <a:spLocks/>
            </p:cNvSpPr>
            <p:nvPr/>
          </p:nvSpPr>
          <p:spPr bwMode="auto">
            <a:xfrm>
              <a:off x="268245" y="4333709"/>
              <a:ext cx="249067" cy="12110"/>
            </a:xfrm>
            <a:custGeom>
              <a:avLst/>
              <a:gdLst>
                <a:gd name="T0" fmla="*/ 421983315 w 5615"/>
                <a:gd name="T1" fmla="*/ 3840999 h 273"/>
                <a:gd name="T2" fmla="*/ 0 w 5615"/>
                <a:gd name="T3" fmla="*/ 1053191236 h 273"/>
                <a:gd name="T4" fmla="*/ 2147483647 w 5615"/>
                <a:gd name="T5" fmla="*/ 739574669 h 273"/>
                <a:gd name="T6" fmla="*/ 421983315 w 5615"/>
                <a:gd name="T7" fmla="*/ 3840999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15"/>
                <a:gd name="T13" fmla="*/ 0 h 273"/>
                <a:gd name="T14" fmla="*/ 5615 w 5615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15" h="273" extrusionOk="0">
                  <a:moveTo>
                    <a:pt x="109" y="1"/>
                  </a:moveTo>
                  <a:cubicBezTo>
                    <a:pt x="54" y="109"/>
                    <a:pt x="0" y="218"/>
                    <a:pt x="0" y="272"/>
                  </a:cubicBezTo>
                  <a:cubicBezTo>
                    <a:pt x="2116" y="272"/>
                    <a:pt x="4937" y="272"/>
                    <a:pt x="5615" y="191"/>
                  </a:cubicBezTo>
                  <a:cubicBezTo>
                    <a:pt x="4693" y="55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2" name="Google Shape;910;p56"/>
            <p:cNvSpPr>
              <a:spLocks/>
            </p:cNvSpPr>
            <p:nvPr/>
          </p:nvSpPr>
          <p:spPr bwMode="auto">
            <a:xfrm>
              <a:off x="905891" y="4241089"/>
              <a:ext cx="33756" cy="131165"/>
            </a:xfrm>
            <a:custGeom>
              <a:avLst/>
              <a:gdLst>
                <a:gd name="T0" fmla="*/ 3840732 w 761"/>
                <a:gd name="T1" fmla="*/ 0 h 2957"/>
                <a:gd name="T2" fmla="*/ 3840732 w 761"/>
                <a:gd name="T3" fmla="*/ 2147483647 h 2957"/>
                <a:gd name="T4" fmla="*/ 2147483647 w 761"/>
                <a:gd name="T5" fmla="*/ 2147483647 h 2957"/>
                <a:gd name="T6" fmla="*/ 3840732 w 761"/>
                <a:gd name="T7" fmla="*/ 0 h 29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1"/>
                <a:gd name="T13" fmla="*/ 0 h 2957"/>
                <a:gd name="T14" fmla="*/ 761 w 761"/>
                <a:gd name="T15" fmla="*/ 2957 h 29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1" h="2957" extrusionOk="0">
                  <a:moveTo>
                    <a:pt x="1" y="0"/>
                  </a:moveTo>
                  <a:lnTo>
                    <a:pt x="1" y="2957"/>
                  </a:lnTo>
                  <a:cubicBezTo>
                    <a:pt x="381" y="2740"/>
                    <a:pt x="679" y="2306"/>
                    <a:pt x="733" y="1601"/>
                  </a:cubicBezTo>
                  <a:cubicBezTo>
                    <a:pt x="760" y="814"/>
                    <a:pt x="462" y="244"/>
                    <a:pt x="1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3" name="Google Shape;911;p56"/>
            <p:cNvSpPr>
              <a:spLocks/>
            </p:cNvSpPr>
            <p:nvPr/>
          </p:nvSpPr>
          <p:spPr bwMode="auto">
            <a:xfrm>
              <a:off x="1025036" y="4269966"/>
              <a:ext cx="347718" cy="72214"/>
            </a:xfrm>
            <a:custGeom>
              <a:avLst/>
              <a:gdLst>
                <a:gd name="T0" fmla="*/ 104557344 w 7839"/>
                <a:gd name="T1" fmla="*/ 0 h 1628"/>
                <a:gd name="T2" fmla="*/ 1049156543 w 7839"/>
                <a:gd name="T3" fmla="*/ 2147483647 h 1628"/>
                <a:gd name="T4" fmla="*/ 0 w 7839"/>
                <a:gd name="T5" fmla="*/ 2147483647 h 1628"/>
                <a:gd name="T6" fmla="*/ 2147483647 w 7839"/>
                <a:gd name="T7" fmla="*/ 2147483647 h 1628"/>
                <a:gd name="T8" fmla="*/ 2147483647 w 7839"/>
                <a:gd name="T9" fmla="*/ 2147483647 h 1628"/>
                <a:gd name="T10" fmla="*/ 2147483647 w 7839"/>
                <a:gd name="T11" fmla="*/ 0 h 16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39"/>
                <a:gd name="T19" fmla="*/ 0 h 1628"/>
                <a:gd name="T20" fmla="*/ 7839 w 7839"/>
                <a:gd name="T21" fmla="*/ 1628 h 16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39" h="1628" extrusionOk="0">
                  <a:moveTo>
                    <a:pt x="27" y="0"/>
                  </a:moveTo>
                  <a:cubicBezTo>
                    <a:pt x="27" y="0"/>
                    <a:pt x="271" y="407"/>
                    <a:pt x="271" y="760"/>
                  </a:cubicBezTo>
                  <a:cubicBezTo>
                    <a:pt x="271" y="1139"/>
                    <a:pt x="0" y="1628"/>
                    <a:pt x="0" y="1628"/>
                  </a:cubicBezTo>
                  <a:lnTo>
                    <a:pt x="7215" y="1628"/>
                  </a:lnTo>
                  <a:cubicBezTo>
                    <a:pt x="7405" y="1628"/>
                    <a:pt x="7839" y="1302"/>
                    <a:pt x="7812" y="841"/>
                  </a:cubicBezTo>
                  <a:cubicBezTo>
                    <a:pt x="7758" y="190"/>
                    <a:pt x="7432" y="0"/>
                    <a:pt x="7459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4" name="Google Shape;912;p56"/>
            <p:cNvSpPr>
              <a:spLocks/>
            </p:cNvSpPr>
            <p:nvPr/>
          </p:nvSpPr>
          <p:spPr bwMode="auto">
            <a:xfrm>
              <a:off x="1517099" y="4224233"/>
              <a:ext cx="161284" cy="163679"/>
            </a:xfrm>
            <a:custGeom>
              <a:avLst/>
              <a:gdLst>
                <a:gd name="T0" fmla="*/ 3840742 w 3636"/>
                <a:gd name="T1" fmla="*/ 3840735 h 3690"/>
                <a:gd name="T2" fmla="*/ 634943355 w 3636"/>
                <a:gd name="T3" fmla="*/ 2147483647 h 3690"/>
                <a:gd name="T4" fmla="*/ 2147483647 w 3636"/>
                <a:gd name="T5" fmla="*/ 2147483647 h 3690"/>
                <a:gd name="T6" fmla="*/ 2147483647 w 3636"/>
                <a:gd name="T7" fmla="*/ 3840735 h 3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6"/>
                <a:gd name="T13" fmla="*/ 0 h 3690"/>
                <a:gd name="T14" fmla="*/ 3636 w 3636"/>
                <a:gd name="T15" fmla="*/ 3690 h 3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6" h="3690" extrusionOk="0">
                  <a:moveTo>
                    <a:pt x="1" y="1"/>
                  </a:moveTo>
                  <a:cubicBezTo>
                    <a:pt x="462" y="706"/>
                    <a:pt x="950" y="2008"/>
                    <a:pt x="164" y="3689"/>
                  </a:cubicBezTo>
                  <a:lnTo>
                    <a:pt x="1899" y="3689"/>
                  </a:lnTo>
                  <a:cubicBezTo>
                    <a:pt x="3635" y="3689"/>
                    <a:pt x="3147" y="1"/>
                    <a:pt x="1954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5" name="Google Shape;913;p56"/>
            <p:cNvSpPr>
              <a:spLocks/>
            </p:cNvSpPr>
            <p:nvPr/>
          </p:nvSpPr>
          <p:spPr bwMode="auto">
            <a:xfrm>
              <a:off x="878256" y="4550310"/>
              <a:ext cx="806153" cy="164877"/>
            </a:xfrm>
            <a:custGeom>
              <a:avLst/>
              <a:gdLst>
                <a:gd name="T0" fmla="*/ 0 w 18174"/>
                <a:gd name="T1" fmla="*/ 0 h 3717"/>
                <a:gd name="T2" fmla="*/ 104557520 w 18174"/>
                <a:gd name="T3" fmla="*/ 2147483647 h 3717"/>
                <a:gd name="T4" fmla="*/ 2147483647 w 18174"/>
                <a:gd name="T5" fmla="*/ 2147483647 h 3717"/>
                <a:gd name="T6" fmla="*/ 2147483647 w 18174"/>
                <a:gd name="T7" fmla="*/ 0 h 3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74"/>
                <a:gd name="T13" fmla="*/ 0 h 3717"/>
                <a:gd name="T14" fmla="*/ 18174 w 18174"/>
                <a:gd name="T15" fmla="*/ 3717 h 3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74" h="3717" extrusionOk="0">
                  <a:moveTo>
                    <a:pt x="0" y="0"/>
                  </a:moveTo>
                  <a:lnTo>
                    <a:pt x="27" y="3716"/>
                  </a:lnTo>
                  <a:lnTo>
                    <a:pt x="16437" y="3716"/>
                  </a:lnTo>
                  <a:cubicBezTo>
                    <a:pt x="18173" y="3716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6" name="Google Shape;914;p56"/>
            <p:cNvSpPr>
              <a:spLocks/>
            </p:cNvSpPr>
            <p:nvPr/>
          </p:nvSpPr>
          <p:spPr bwMode="auto">
            <a:xfrm>
              <a:off x="241763" y="4550044"/>
              <a:ext cx="726753" cy="167538"/>
            </a:xfrm>
            <a:custGeom>
              <a:avLst/>
              <a:gdLst>
                <a:gd name="T0" fmla="*/ 2147483647 w 16384"/>
                <a:gd name="T1" fmla="*/ 0 h 3777"/>
                <a:gd name="T2" fmla="*/ 212955649 w 16384"/>
                <a:gd name="T3" fmla="*/ 232243449 h 3777"/>
                <a:gd name="T4" fmla="*/ 212955649 w 16384"/>
                <a:gd name="T5" fmla="*/ 1807939395 h 3777"/>
                <a:gd name="T6" fmla="*/ 1788570218 w 16384"/>
                <a:gd name="T7" fmla="*/ 1807939395 h 3777"/>
                <a:gd name="T8" fmla="*/ 2147483647 w 16384"/>
                <a:gd name="T9" fmla="*/ 2147483647 h 3777"/>
                <a:gd name="T10" fmla="*/ 2147483647 w 16384"/>
                <a:gd name="T11" fmla="*/ 2147483647 h 3777"/>
                <a:gd name="T12" fmla="*/ 3840737 w 16384"/>
                <a:gd name="T13" fmla="*/ 2147483647 h 3777"/>
                <a:gd name="T14" fmla="*/ 3840737 w 16384"/>
                <a:gd name="T15" fmla="*/ 2147483647 h 3777"/>
                <a:gd name="T16" fmla="*/ 2147483647 w 16384"/>
                <a:gd name="T17" fmla="*/ 2147483647 h 3777"/>
                <a:gd name="T18" fmla="*/ 2147483647 w 16384"/>
                <a:gd name="T19" fmla="*/ 2147483647 h 3777"/>
                <a:gd name="T20" fmla="*/ 2147483647 w 16384"/>
                <a:gd name="T21" fmla="*/ 232243449 h 3777"/>
                <a:gd name="T22" fmla="*/ 2147483647 w 16384"/>
                <a:gd name="T23" fmla="*/ 0 h 37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84"/>
                <a:gd name="T37" fmla="*/ 0 h 3777"/>
                <a:gd name="T38" fmla="*/ 16384 w 16384"/>
                <a:gd name="T39" fmla="*/ 3777 h 37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84" h="3777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776"/>
                  </a:lnTo>
                  <a:lnTo>
                    <a:pt x="14892" y="3776"/>
                  </a:lnTo>
                  <a:cubicBezTo>
                    <a:pt x="15651" y="3776"/>
                    <a:pt x="16383" y="2936"/>
                    <a:pt x="16383" y="1878"/>
                  </a:cubicBezTo>
                  <a:cubicBezTo>
                    <a:pt x="16383" y="793"/>
                    <a:pt x="15841" y="142"/>
                    <a:pt x="15326" y="60"/>
                  </a:cubicBezTo>
                  <a:cubicBezTo>
                    <a:pt x="15118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7" name="Google Shape;915;p56"/>
            <p:cNvSpPr>
              <a:spLocks/>
            </p:cNvSpPr>
            <p:nvPr/>
          </p:nvSpPr>
          <p:spPr bwMode="auto">
            <a:xfrm>
              <a:off x="261015" y="4561444"/>
              <a:ext cx="683416" cy="142876"/>
            </a:xfrm>
            <a:custGeom>
              <a:avLst/>
              <a:gdLst>
                <a:gd name="T0" fmla="*/ 2147483647 w 15407"/>
                <a:gd name="T1" fmla="*/ 0 h 3221"/>
                <a:gd name="T2" fmla="*/ 2147483647 w 15407"/>
                <a:gd name="T3" fmla="*/ 77415281 h 3221"/>
                <a:gd name="T4" fmla="*/ 2147483647 w 15407"/>
                <a:gd name="T5" fmla="*/ 812997107 h 3221"/>
                <a:gd name="T6" fmla="*/ 0 w 15407"/>
                <a:gd name="T7" fmla="*/ 812997107 h 3221"/>
                <a:gd name="T8" fmla="*/ 840130479 w 15407"/>
                <a:gd name="T9" fmla="*/ 1970565777 h 3221"/>
                <a:gd name="T10" fmla="*/ 1157559055 w 15407"/>
                <a:gd name="T11" fmla="*/ 2147483647 h 3221"/>
                <a:gd name="T12" fmla="*/ 1575703615 w 15407"/>
                <a:gd name="T13" fmla="*/ 2147483647 h 3221"/>
                <a:gd name="T14" fmla="*/ 1680174372 w 15407"/>
                <a:gd name="T15" fmla="*/ 2147483647 h 3221"/>
                <a:gd name="T16" fmla="*/ 1680174372 w 15407"/>
                <a:gd name="T17" fmla="*/ 2147483647 h 3221"/>
                <a:gd name="T18" fmla="*/ 1680174372 w 15407"/>
                <a:gd name="T19" fmla="*/ 2147483647 h 3221"/>
                <a:gd name="T20" fmla="*/ 1575703615 w 15407"/>
                <a:gd name="T21" fmla="*/ 2147483647 h 3221"/>
                <a:gd name="T22" fmla="*/ 1366587865 w 15407"/>
                <a:gd name="T23" fmla="*/ 2147483647 h 3221"/>
                <a:gd name="T24" fmla="*/ 1157559055 w 15407"/>
                <a:gd name="T25" fmla="*/ 2147483647 h 3221"/>
                <a:gd name="T26" fmla="*/ 317427068 w 15407"/>
                <a:gd name="T27" fmla="*/ 2147483647 h 3221"/>
                <a:gd name="T28" fmla="*/ 2147483647 w 15407"/>
                <a:gd name="T29" fmla="*/ 2147483647 h 3221"/>
                <a:gd name="T30" fmla="*/ 2147483647 w 15407"/>
                <a:gd name="T31" fmla="*/ 2147483647 h 3221"/>
                <a:gd name="T32" fmla="*/ 2147483647 w 15407"/>
                <a:gd name="T33" fmla="*/ 2147483647 h 3221"/>
                <a:gd name="T34" fmla="*/ 2147483647 w 15407"/>
                <a:gd name="T35" fmla="*/ 2147483647 h 3221"/>
                <a:gd name="T36" fmla="*/ 2147483647 w 15407"/>
                <a:gd name="T37" fmla="*/ 2147483647 h 3221"/>
                <a:gd name="T38" fmla="*/ 2147483647 w 15407"/>
                <a:gd name="T39" fmla="*/ 499404742 h 3221"/>
                <a:gd name="T40" fmla="*/ 2147483647 w 15407"/>
                <a:gd name="T41" fmla="*/ 77415281 h 3221"/>
                <a:gd name="T42" fmla="*/ 2147483647 w 15407"/>
                <a:gd name="T43" fmla="*/ 0 h 3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07"/>
                <a:gd name="T67" fmla="*/ 0 h 3221"/>
                <a:gd name="T68" fmla="*/ 15407 w 15407"/>
                <a:gd name="T69" fmla="*/ 3221 h 3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07" h="3221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0"/>
                  </a:cubicBezTo>
                  <a:cubicBezTo>
                    <a:pt x="13101" y="129"/>
                    <a:pt x="12369" y="210"/>
                    <a:pt x="11637" y="210"/>
                  </a:cubicBezTo>
                  <a:lnTo>
                    <a:pt x="0" y="210"/>
                  </a:lnTo>
                  <a:cubicBezTo>
                    <a:pt x="0" y="210"/>
                    <a:pt x="109" y="292"/>
                    <a:pt x="217" y="509"/>
                  </a:cubicBezTo>
                  <a:cubicBezTo>
                    <a:pt x="245" y="563"/>
                    <a:pt x="272" y="671"/>
                    <a:pt x="299" y="780"/>
                  </a:cubicBezTo>
                  <a:cubicBezTo>
                    <a:pt x="353" y="888"/>
                    <a:pt x="380" y="970"/>
                    <a:pt x="407" y="1105"/>
                  </a:cubicBezTo>
                  <a:cubicBezTo>
                    <a:pt x="407" y="1187"/>
                    <a:pt x="434" y="1295"/>
                    <a:pt x="434" y="1349"/>
                  </a:cubicBezTo>
                  <a:lnTo>
                    <a:pt x="434" y="1512"/>
                  </a:lnTo>
                  <a:lnTo>
                    <a:pt x="434" y="1702"/>
                  </a:lnTo>
                  <a:cubicBezTo>
                    <a:pt x="434" y="1756"/>
                    <a:pt x="434" y="1838"/>
                    <a:pt x="407" y="1892"/>
                  </a:cubicBezTo>
                  <a:cubicBezTo>
                    <a:pt x="380" y="2028"/>
                    <a:pt x="380" y="2163"/>
                    <a:pt x="353" y="2272"/>
                  </a:cubicBezTo>
                  <a:cubicBezTo>
                    <a:pt x="380" y="2380"/>
                    <a:pt x="353" y="2434"/>
                    <a:pt x="299" y="2516"/>
                  </a:cubicBezTo>
                  <a:cubicBezTo>
                    <a:pt x="217" y="2787"/>
                    <a:pt x="82" y="2977"/>
                    <a:pt x="82" y="2977"/>
                  </a:cubicBezTo>
                  <a:lnTo>
                    <a:pt x="11637" y="2977"/>
                  </a:lnTo>
                  <a:cubicBezTo>
                    <a:pt x="12342" y="2977"/>
                    <a:pt x="13047" y="3085"/>
                    <a:pt x="13779" y="3194"/>
                  </a:cubicBezTo>
                  <a:cubicBezTo>
                    <a:pt x="13915" y="3221"/>
                    <a:pt x="14078" y="3221"/>
                    <a:pt x="14241" y="3221"/>
                  </a:cubicBezTo>
                  <a:cubicBezTo>
                    <a:pt x="14376" y="3221"/>
                    <a:pt x="14512" y="3140"/>
                    <a:pt x="14647" y="3085"/>
                  </a:cubicBezTo>
                  <a:cubicBezTo>
                    <a:pt x="15027" y="2868"/>
                    <a:pt x="15325" y="2434"/>
                    <a:pt x="15353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0"/>
                    <a:pt x="14322" y="20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8" name="Google Shape;916;p56"/>
            <p:cNvSpPr>
              <a:spLocks/>
            </p:cNvSpPr>
            <p:nvPr/>
          </p:nvSpPr>
          <p:spPr bwMode="auto">
            <a:xfrm>
              <a:off x="736266" y="4592406"/>
              <a:ext cx="187721" cy="11045"/>
            </a:xfrm>
            <a:custGeom>
              <a:avLst/>
              <a:gdLst>
                <a:gd name="T0" fmla="*/ 2147483647 w 4232"/>
                <a:gd name="T1" fmla="*/ 0 h 249"/>
                <a:gd name="T2" fmla="*/ 0 w 4232"/>
                <a:gd name="T3" fmla="*/ 735568608 h 249"/>
                <a:gd name="T4" fmla="*/ 2147483647 w 4232"/>
                <a:gd name="T5" fmla="*/ 963972942 h 249"/>
                <a:gd name="T6" fmla="*/ 2147483647 w 4232"/>
                <a:gd name="T7" fmla="*/ 948525915 h 249"/>
                <a:gd name="T8" fmla="*/ 2147483647 w 4232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2"/>
                <a:gd name="T16" fmla="*/ 0 h 249"/>
                <a:gd name="T17" fmla="*/ 4232 w 4232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2" h="249" extrusionOk="0">
                  <a:moveTo>
                    <a:pt x="4069" y="0"/>
                  </a:moveTo>
                  <a:cubicBezTo>
                    <a:pt x="4069" y="0"/>
                    <a:pt x="706" y="136"/>
                    <a:pt x="0" y="190"/>
                  </a:cubicBezTo>
                  <a:cubicBezTo>
                    <a:pt x="1367" y="239"/>
                    <a:pt x="2617" y="249"/>
                    <a:pt x="3399" y="249"/>
                  </a:cubicBezTo>
                  <a:cubicBezTo>
                    <a:pt x="3919" y="249"/>
                    <a:pt x="4232" y="245"/>
                    <a:pt x="4232" y="245"/>
                  </a:cubicBezTo>
                  <a:lnTo>
                    <a:pt x="4069" y="0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09" name="Google Shape;917;p56"/>
            <p:cNvSpPr>
              <a:spLocks/>
            </p:cNvSpPr>
            <p:nvPr/>
          </p:nvSpPr>
          <p:spPr bwMode="auto">
            <a:xfrm>
              <a:off x="772373" y="4618888"/>
              <a:ext cx="150416" cy="11222"/>
            </a:xfrm>
            <a:custGeom>
              <a:avLst/>
              <a:gdLst>
                <a:gd name="T0" fmla="*/ 2147483647 w 3391"/>
                <a:gd name="T1" fmla="*/ 0 h 253"/>
                <a:gd name="T2" fmla="*/ 0 w 3391"/>
                <a:gd name="T3" fmla="*/ 526393997 h 253"/>
                <a:gd name="T4" fmla="*/ 2147483647 w 3391"/>
                <a:gd name="T5" fmla="*/ 979307953 h 253"/>
                <a:gd name="T6" fmla="*/ 2147483647 w 3391"/>
                <a:gd name="T7" fmla="*/ 944488358 h 253"/>
                <a:gd name="T8" fmla="*/ 2147483647 w 3391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1"/>
                <a:gd name="T16" fmla="*/ 0 h 253"/>
                <a:gd name="T17" fmla="*/ 3391 w 3391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1" h="253" extrusionOk="0">
                  <a:moveTo>
                    <a:pt x="3255" y="0"/>
                  </a:moveTo>
                  <a:cubicBezTo>
                    <a:pt x="3255" y="0"/>
                    <a:pt x="705" y="54"/>
                    <a:pt x="0" y="136"/>
                  </a:cubicBezTo>
                  <a:cubicBezTo>
                    <a:pt x="1107" y="233"/>
                    <a:pt x="2106" y="253"/>
                    <a:pt x="2728" y="253"/>
                  </a:cubicBezTo>
                  <a:cubicBezTo>
                    <a:pt x="3143" y="253"/>
                    <a:pt x="3391" y="244"/>
                    <a:pt x="3391" y="244"/>
                  </a:cubicBezTo>
                  <a:lnTo>
                    <a:pt x="3255" y="0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0" name="Google Shape;918;p56"/>
            <p:cNvSpPr>
              <a:spLocks/>
            </p:cNvSpPr>
            <p:nvPr/>
          </p:nvSpPr>
          <p:spPr bwMode="auto">
            <a:xfrm>
              <a:off x="802448" y="4652556"/>
              <a:ext cx="127572" cy="11444"/>
            </a:xfrm>
            <a:custGeom>
              <a:avLst/>
              <a:gdLst>
                <a:gd name="T0" fmla="*/ 2147483647 w 2876"/>
                <a:gd name="T1" fmla="*/ 3840570 h 258"/>
                <a:gd name="T2" fmla="*/ 0 w 2876"/>
                <a:gd name="T3" fmla="*/ 317407884 h 258"/>
                <a:gd name="T4" fmla="*/ 2147483647 w 2876"/>
                <a:gd name="T5" fmla="*/ 998739231 h 258"/>
                <a:gd name="T6" fmla="*/ 2147483647 w 2876"/>
                <a:gd name="T7" fmla="*/ 948382816 h 258"/>
                <a:gd name="T8" fmla="*/ 2147483647 w 2876"/>
                <a:gd name="T9" fmla="*/ 3840570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6"/>
                <a:gd name="T16" fmla="*/ 0 h 258"/>
                <a:gd name="T17" fmla="*/ 2876 w 2876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6" h="258" extrusionOk="0">
                  <a:moveTo>
                    <a:pt x="2713" y="1"/>
                  </a:moveTo>
                  <a:cubicBezTo>
                    <a:pt x="2713" y="1"/>
                    <a:pt x="705" y="55"/>
                    <a:pt x="0" y="82"/>
                  </a:cubicBezTo>
                  <a:cubicBezTo>
                    <a:pt x="977" y="228"/>
                    <a:pt x="1816" y="258"/>
                    <a:pt x="2332" y="258"/>
                  </a:cubicBezTo>
                  <a:cubicBezTo>
                    <a:pt x="2676" y="258"/>
                    <a:pt x="2875" y="245"/>
                    <a:pt x="2875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1" name="Google Shape;919;p56"/>
            <p:cNvSpPr>
              <a:spLocks/>
            </p:cNvSpPr>
            <p:nvPr/>
          </p:nvSpPr>
          <p:spPr bwMode="auto">
            <a:xfrm>
              <a:off x="271838" y="4583978"/>
              <a:ext cx="320084" cy="12198"/>
            </a:xfrm>
            <a:custGeom>
              <a:avLst/>
              <a:gdLst>
                <a:gd name="T0" fmla="*/ 3840742 w 7216"/>
                <a:gd name="T1" fmla="*/ 3840551 h 275"/>
                <a:gd name="T2" fmla="*/ 421987169 w 7216"/>
                <a:gd name="T3" fmla="*/ 1052917763 h 275"/>
                <a:gd name="T4" fmla="*/ 2147483647 w 7216"/>
                <a:gd name="T5" fmla="*/ 1060685446 h 275"/>
                <a:gd name="T6" fmla="*/ 2147483647 w 7216"/>
                <a:gd name="T7" fmla="*/ 630964912 h 275"/>
                <a:gd name="T8" fmla="*/ 3840742 w 7216"/>
                <a:gd name="T9" fmla="*/ 3840551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6"/>
                <a:gd name="T16" fmla="*/ 0 h 275"/>
                <a:gd name="T17" fmla="*/ 7216 w 7216"/>
                <a:gd name="T18" fmla="*/ 275 h 2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6" h="275" extrusionOk="0">
                  <a:moveTo>
                    <a:pt x="1" y="1"/>
                  </a:moveTo>
                  <a:cubicBezTo>
                    <a:pt x="28" y="55"/>
                    <a:pt x="55" y="163"/>
                    <a:pt x="109" y="272"/>
                  </a:cubicBezTo>
                  <a:cubicBezTo>
                    <a:pt x="659" y="272"/>
                    <a:pt x="1407" y="274"/>
                    <a:pt x="2213" y="274"/>
                  </a:cubicBezTo>
                  <a:cubicBezTo>
                    <a:pt x="4229" y="274"/>
                    <a:pt x="6615" y="260"/>
                    <a:pt x="7216" y="163"/>
                  </a:cubicBezTo>
                  <a:cubicBezTo>
                    <a:pt x="5995" y="1"/>
                    <a:pt x="1709" y="1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2" name="Google Shape;920;p56"/>
            <p:cNvSpPr>
              <a:spLocks/>
            </p:cNvSpPr>
            <p:nvPr/>
          </p:nvSpPr>
          <p:spPr bwMode="auto">
            <a:xfrm>
              <a:off x="280266" y="4609263"/>
              <a:ext cx="167272" cy="10868"/>
            </a:xfrm>
            <a:custGeom>
              <a:avLst/>
              <a:gdLst>
                <a:gd name="T0" fmla="*/ 0 w 3771"/>
                <a:gd name="T1" fmla="*/ 0 h 245"/>
                <a:gd name="T2" fmla="*/ 108398216 w 3771"/>
                <a:gd name="T3" fmla="*/ 944796791 h 245"/>
                <a:gd name="T4" fmla="*/ 2147483647 w 3771"/>
                <a:gd name="T5" fmla="*/ 526603885 h 245"/>
                <a:gd name="T6" fmla="*/ 0 w 3771"/>
                <a:gd name="T7" fmla="*/ 0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1"/>
                <a:gd name="T13" fmla="*/ 0 h 245"/>
                <a:gd name="T14" fmla="*/ 3771 w 3771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1" h="245" extrusionOk="0">
                  <a:moveTo>
                    <a:pt x="0" y="0"/>
                  </a:moveTo>
                  <a:cubicBezTo>
                    <a:pt x="0" y="82"/>
                    <a:pt x="28" y="163"/>
                    <a:pt x="28" y="244"/>
                  </a:cubicBezTo>
                  <a:cubicBezTo>
                    <a:pt x="1709" y="244"/>
                    <a:pt x="3282" y="217"/>
                    <a:pt x="3771" y="136"/>
                  </a:cubicBezTo>
                  <a:cubicBezTo>
                    <a:pt x="3120" y="82"/>
                    <a:pt x="1574" y="27"/>
                    <a:pt x="0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3" name="Google Shape;921;p56"/>
            <p:cNvSpPr>
              <a:spLocks/>
            </p:cNvSpPr>
            <p:nvPr/>
          </p:nvSpPr>
          <p:spPr bwMode="auto">
            <a:xfrm>
              <a:off x="282662" y="4634502"/>
              <a:ext cx="97498" cy="10868"/>
            </a:xfrm>
            <a:custGeom>
              <a:avLst/>
              <a:gdLst>
                <a:gd name="T0" fmla="*/ 3840747 w 2198"/>
                <a:gd name="T1" fmla="*/ 3841018 h 245"/>
                <a:gd name="T2" fmla="*/ 3840747 w 2198"/>
                <a:gd name="T3" fmla="*/ 948637940 h 245"/>
                <a:gd name="T4" fmla="*/ 2147483647 w 2198"/>
                <a:gd name="T5" fmla="*/ 526603885 h 245"/>
                <a:gd name="T6" fmla="*/ 3840747 w 2198"/>
                <a:gd name="T7" fmla="*/ 3841018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8"/>
                <a:gd name="T13" fmla="*/ 0 h 245"/>
                <a:gd name="T14" fmla="*/ 2198 w 2198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8" h="245" extrusionOk="0">
                  <a:moveTo>
                    <a:pt x="1" y="1"/>
                  </a:moveTo>
                  <a:lnTo>
                    <a:pt x="1" y="245"/>
                  </a:lnTo>
                  <a:cubicBezTo>
                    <a:pt x="1004" y="245"/>
                    <a:pt x="1899" y="218"/>
                    <a:pt x="2198" y="136"/>
                  </a:cubicBezTo>
                  <a:cubicBezTo>
                    <a:pt x="1764" y="82"/>
                    <a:pt x="950" y="55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4" name="Google Shape;922;p56"/>
            <p:cNvSpPr>
              <a:spLocks/>
            </p:cNvSpPr>
            <p:nvPr/>
          </p:nvSpPr>
          <p:spPr bwMode="auto">
            <a:xfrm>
              <a:off x="274234" y="4660984"/>
              <a:ext cx="249112" cy="12065"/>
            </a:xfrm>
            <a:custGeom>
              <a:avLst/>
              <a:gdLst>
                <a:gd name="T0" fmla="*/ 421987242 w 5616"/>
                <a:gd name="T1" fmla="*/ 3840573 h 272"/>
                <a:gd name="T2" fmla="*/ 3840743 w 5616"/>
                <a:gd name="T3" fmla="*/ 1052937982 h 272"/>
                <a:gd name="T4" fmla="*/ 2147483647 w 5616"/>
                <a:gd name="T5" fmla="*/ 630975974 h 272"/>
                <a:gd name="T6" fmla="*/ 421987242 w 5616"/>
                <a:gd name="T7" fmla="*/ 3840573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16"/>
                <a:gd name="T13" fmla="*/ 0 h 272"/>
                <a:gd name="T14" fmla="*/ 5616 w 5616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16" h="272" extrusionOk="0">
                  <a:moveTo>
                    <a:pt x="109" y="1"/>
                  </a:moveTo>
                  <a:cubicBezTo>
                    <a:pt x="82" y="136"/>
                    <a:pt x="55" y="190"/>
                    <a:pt x="1" y="272"/>
                  </a:cubicBezTo>
                  <a:cubicBezTo>
                    <a:pt x="2117" y="272"/>
                    <a:pt x="4937" y="272"/>
                    <a:pt x="5615" y="163"/>
                  </a:cubicBezTo>
                  <a:cubicBezTo>
                    <a:pt x="4693" y="28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5" name="Google Shape;923;p56"/>
            <p:cNvSpPr>
              <a:spLocks/>
            </p:cNvSpPr>
            <p:nvPr/>
          </p:nvSpPr>
          <p:spPr bwMode="auto">
            <a:xfrm>
              <a:off x="911923" y="4568320"/>
              <a:ext cx="33712" cy="131209"/>
            </a:xfrm>
            <a:custGeom>
              <a:avLst/>
              <a:gdLst>
                <a:gd name="T0" fmla="*/ 3840817 w 760"/>
                <a:gd name="T1" fmla="*/ 3840724 h 2958"/>
                <a:gd name="T2" fmla="*/ 3840817 w 760"/>
                <a:gd name="T3" fmla="*/ 2147483647 h 2958"/>
                <a:gd name="T4" fmla="*/ 2147483647 w 760"/>
                <a:gd name="T5" fmla="*/ 2147483647 h 2958"/>
                <a:gd name="T6" fmla="*/ 3840817 w 760"/>
                <a:gd name="T7" fmla="*/ 3840724 h 29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2958"/>
                <a:gd name="T14" fmla="*/ 760 w 760"/>
                <a:gd name="T15" fmla="*/ 2958 h 29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2958" extrusionOk="0">
                  <a:moveTo>
                    <a:pt x="1" y="1"/>
                  </a:moveTo>
                  <a:lnTo>
                    <a:pt x="1" y="2957"/>
                  </a:lnTo>
                  <a:cubicBezTo>
                    <a:pt x="380" y="2740"/>
                    <a:pt x="679" y="2307"/>
                    <a:pt x="733" y="1601"/>
                  </a:cubicBezTo>
                  <a:cubicBezTo>
                    <a:pt x="760" y="788"/>
                    <a:pt x="462" y="245"/>
                    <a:pt x="1" y="1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6" name="Google Shape;924;p56"/>
            <p:cNvSpPr>
              <a:spLocks/>
            </p:cNvSpPr>
            <p:nvPr/>
          </p:nvSpPr>
          <p:spPr bwMode="auto">
            <a:xfrm>
              <a:off x="1031024" y="4597108"/>
              <a:ext cx="347763" cy="72347"/>
            </a:xfrm>
            <a:custGeom>
              <a:avLst/>
              <a:gdLst>
                <a:gd name="T0" fmla="*/ 2147483647 w 7840"/>
                <a:gd name="T1" fmla="*/ 3840734 h 1631"/>
                <a:gd name="T2" fmla="*/ 2147483647 w 7840"/>
                <a:gd name="T3" fmla="*/ 11608743 h 1631"/>
                <a:gd name="T4" fmla="*/ 108398454 w 7840"/>
                <a:gd name="T5" fmla="*/ 11608743 h 1631"/>
                <a:gd name="T6" fmla="*/ 1053003036 w 7840"/>
                <a:gd name="T7" fmla="*/ 2147483647 h 1631"/>
                <a:gd name="T8" fmla="*/ 3840741 w 7840"/>
                <a:gd name="T9" fmla="*/ 2147483647 h 1631"/>
                <a:gd name="T10" fmla="*/ 2147483647 w 7840"/>
                <a:gd name="T11" fmla="*/ 2147483647 h 1631"/>
                <a:gd name="T12" fmla="*/ 2147483647 w 7840"/>
                <a:gd name="T13" fmla="*/ 2147483647 h 1631"/>
                <a:gd name="T14" fmla="*/ 2147483647 w 7840"/>
                <a:gd name="T15" fmla="*/ 3840734 h 16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40"/>
                <a:gd name="T25" fmla="*/ 0 h 1631"/>
                <a:gd name="T26" fmla="*/ 7840 w 7840"/>
                <a:gd name="T27" fmla="*/ 1631 h 16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40" h="1631" extrusionOk="0">
                  <a:moveTo>
                    <a:pt x="7458" y="1"/>
                  </a:moveTo>
                  <a:cubicBezTo>
                    <a:pt x="7458" y="1"/>
                    <a:pt x="7458" y="2"/>
                    <a:pt x="7460" y="3"/>
                  </a:cubicBezTo>
                  <a:lnTo>
                    <a:pt x="28" y="3"/>
                  </a:lnTo>
                  <a:cubicBezTo>
                    <a:pt x="28" y="3"/>
                    <a:pt x="272" y="383"/>
                    <a:pt x="272" y="790"/>
                  </a:cubicBezTo>
                  <a:cubicBezTo>
                    <a:pt x="272" y="1169"/>
                    <a:pt x="1" y="1630"/>
                    <a:pt x="1" y="1630"/>
                  </a:cubicBezTo>
                  <a:lnTo>
                    <a:pt x="7216" y="1630"/>
                  </a:lnTo>
                  <a:cubicBezTo>
                    <a:pt x="7406" y="1630"/>
                    <a:pt x="7840" y="1332"/>
                    <a:pt x="7812" y="844"/>
                  </a:cubicBezTo>
                  <a:cubicBezTo>
                    <a:pt x="7761" y="251"/>
                    <a:pt x="7464" y="1"/>
                    <a:pt x="7458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7" name="Google Shape;925;p56"/>
            <p:cNvSpPr>
              <a:spLocks/>
            </p:cNvSpPr>
            <p:nvPr/>
          </p:nvSpPr>
          <p:spPr bwMode="auto">
            <a:xfrm>
              <a:off x="1523131" y="4552706"/>
              <a:ext cx="161284" cy="163679"/>
            </a:xfrm>
            <a:custGeom>
              <a:avLst/>
              <a:gdLst>
                <a:gd name="T0" fmla="*/ 0 w 3636"/>
                <a:gd name="T1" fmla="*/ 0 h 3690"/>
                <a:gd name="T2" fmla="*/ 631016117 w 3636"/>
                <a:gd name="T3" fmla="*/ 2147483647 h 3690"/>
                <a:gd name="T4" fmla="*/ 2147483647 w 3636"/>
                <a:gd name="T5" fmla="*/ 2147483647 h 3690"/>
                <a:gd name="T6" fmla="*/ 2147483647 w 3636"/>
                <a:gd name="T7" fmla="*/ 0 h 3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6"/>
                <a:gd name="T13" fmla="*/ 0 h 3690"/>
                <a:gd name="T14" fmla="*/ 3636 w 3636"/>
                <a:gd name="T15" fmla="*/ 3690 h 3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6" h="3690" extrusionOk="0">
                  <a:moveTo>
                    <a:pt x="0" y="0"/>
                  </a:moveTo>
                  <a:cubicBezTo>
                    <a:pt x="462" y="706"/>
                    <a:pt x="950" y="1953"/>
                    <a:pt x="163" y="3689"/>
                  </a:cubicBezTo>
                  <a:lnTo>
                    <a:pt x="1899" y="3689"/>
                  </a:lnTo>
                  <a:cubicBezTo>
                    <a:pt x="3635" y="3689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8" name="Google Shape;926;p56"/>
            <p:cNvSpPr>
              <a:spLocks/>
            </p:cNvSpPr>
            <p:nvPr/>
          </p:nvSpPr>
          <p:spPr bwMode="auto">
            <a:xfrm>
              <a:off x="771176" y="4386673"/>
              <a:ext cx="806153" cy="163679"/>
            </a:xfrm>
            <a:custGeom>
              <a:avLst/>
              <a:gdLst>
                <a:gd name="T0" fmla="*/ 0 w 18174"/>
                <a:gd name="T1" fmla="*/ 0 h 3690"/>
                <a:gd name="T2" fmla="*/ 104557520 w 18174"/>
                <a:gd name="T3" fmla="*/ 2147483647 h 3690"/>
                <a:gd name="T4" fmla="*/ 2147483647 w 18174"/>
                <a:gd name="T5" fmla="*/ 2147483647 h 3690"/>
                <a:gd name="T6" fmla="*/ 2147483647 w 18174"/>
                <a:gd name="T7" fmla="*/ 0 h 3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74"/>
                <a:gd name="T13" fmla="*/ 0 h 3690"/>
                <a:gd name="T14" fmla="*/ 18174 w 18174"/>
                <a:gd name="T15" fmla="*/ 3690 h 3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74" h="3690" extrusionOk="0">
                  <a:moveTo>
                    <a:pt x="0" y="0"/>
                  </a:moveTo>
                  <a:lnTo>
                    <a:pt x="27" y="3689"/>
                  </a:lnTo>
                  <a:lnTo>
                    <a:pt x="16437" y="3689"/>
                  </a:lnTo>
                  <a:cubicBezTo>
                    <a:pt x="18173" y="3689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CE5B5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19" name="Google Shape;927;p56"/>
            <p:cNvSpPr>
              <a:spLocks/>
            </p:cNvSpPr>
            <p:nvPr/>
          </p:nvSpPr>
          <p:spPr bwMode="auto">
            <a:xfrm>
              <a:off x="133486" y="4385209"/>
              <a:ext cx="726753" cy="168736"/>
            </a:xfrm>
            <a:custGeom>
              <a:avLst/>
              <a:gdLst>
                <a:gd name="T0" fmla="*/ 2147483647 w 16384"/>
                <a:gd name="T1" fmla="*/ 0 h 3804"/>
                <a:gd name="T2" fmla="*/ 212955649 w 16384"/>
                <a:gd name="T3" fmla="*/ 232244462 h 3804"/>
                <a:gd name="T4" fmla="*/ 212955649 w 16384"/>
                <a:gd name="T5" fmla="*/ 1807950240 h 3804"/>
                <a:gd name="T6" fmla="*/ 1784729216 w 16384"/>
                <a:gd name="T7" fmla="*/ 1807950240 h 3804"/>
                <a:gd name="T8" fmla="*/ 2147483647 w 16384"/>
                <a:gd name="T9" fmla="*/ 2147483647 h 3804"/>
                <a:gd name="T10" fmla="*/ 2147483647 w 16384"/>
                <a:gd name="T11" fmla="*/ 2147483647 h 3804"/>
                <a:gd name="T12" fmla="*/ 0 w 16384"/>
                <a:gd name="T13" fmla="*/ 2147483647 h 3804"/>
                <a:gd name="T14" fmla="*/ 0 w 16384"/>
                <a:gd name="T15" fmla="*/ 2147483647 h 3804"/>
                <a:gd name="T16" fmla="*/ 2147483647 w 16384"/>
                <a:gd name="T17" fmla="*/ 2147483647 h 3804"/>
                <a:gd name="T18" fmla="*/ 2147483647 w 16384"/>
                <a:gd name="T19" fmla="*/ 2147483647 h 3804"/>
                <a:gd name="T20" fmla="*/ 2147483647 w 16384"/>
                <a:gd name="T21" fmla="*/ 232244462 h 3804"/>
                <a:gd name="T22" fmla="*/ 2147483647 w 16384"/>
                <a:gd name="T23" fmla="*/ 0 h 38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84"/>
                <a:gd name="T37" fmla="*/ 0 h 3804"/>
                <a:gd name="T38" fmla="*/ 16384 w 16384"/>
                <a:gd name="T39" fmla="*/ 3804 h 38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84" h="3804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1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0" y="3315"/>
                  </a:lnTo>
                  <a:lnTo>
                    <a:pt x="0" y="3804"/>
                  </a:lnTo>
                  <a:lnTo>
                    <a:pt x="14891" y="3804"/>
                  </a:lnTo>
                  <a:cubicBezTo>
                    <a:pt x="15651" y="3804"/>
                    <a:pt x="16383" y="2963"/>
                    <a:pt x="16383" y="1905"/>
                  </a:cubicBezTo>
                  <a:cubicBezTo>
                    <a:pt x="16383" y="820"/>
                    <a:pt x="15841" y="169"/>
                    <a:pt x="15325" y="60"/>
                  </a:cubicBezTo>
                  <a:cubicBezTo>
                    <a:pt x="15117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B04A4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0" name="Google Shape;928;p56"/>
            <p:cNvSpPr>
              <a:spLocks/>
            </p:cNvSpPr>
            <p:nvPr/>
          </p:nvSpPr>
          <p:spPr bwMode="auto">
            <a:xfrm>
              <a:off x="152737" y="4399004"/>
              <a:ext cx="683416" cy="142920"/>
            </a:xfrm>
            <a:custGeom>
              <a:avLst/>
              <a:gdLst>
                <a:gd name="T0" fmla="*/ 2147483647 w 15407"/>
                <a:gd name="T1" fmla="*/ 0 h 3222"/>
                <a:gd name="T2" fmla="*/ 2147483647 w 15407"/>
                <a:gd name="T3" fmla="*/ 81342192 h 3222"/>
                <a:gd name="T4" fmla="*/ 2147483647 w 15407"/>
                <a:gd name="T5" fmla="*/ 816829692 h 3222"/>
                <a:gd name="T6" fmla="*/ 0 w 15407"/>
                <a:gd name="T7" fmla="*/ 816829692 h 3222"/>
                <a:gd name="T8" fmla="*/ 735572604 w 15407"/>
                <a:gd name="T9" fmla="*/ 1970552329 h 3222"/>
                <a:gd name="T10" fmla="*/ 1262117108 w 15407"/>
                <a:gd name="T11" fmla="*/ 2147483647 h 3222"/>
                <a:gd name="T12" fmla="*/ 1680174372 w 15407"/>
                <a:gd name="T13" fmla="*/ 2147483647 h 3222"/>
                <a:gd name="T14" fmla="*/ 1893131481 w 15407"/>
                <a:gd name="T15" fmla="*/ 2147483647 h 3222"/>
                <a:gd name="T16" fmla="*/ 1893131481 w 15407"/>
                <a:gd name="T17" fmla="*/ 2147483647 h 3222"/>
                <a:gd name="T18" fmla="*/ 1893131481 w 15407"/>
                <a:gd name="T19" fmla="*/ 2147483647 h 3222"/>
                <a:gd name="T20" fmla="*/ 1680174372 w 15407"/>
                <a:gd name="T21" fmla="*/ 2147483647 h 3222"/>
                <a:gd name="T22" fmla="*/ 1471145208 w 15407"/>
                <a:gd name="T23" fmla="*/ 2147483647 h 3222"/>
                <a:gd name="T24" fmla="*/ 1157559055 w 15407"/>
                <a:gd name="T25" fmla="*/ 2147483647 h 3222"/>
                <a:gd name="T26" fmla="*/ 317427068 w 15407"/>
                <a:gd name="T27" fmla="*/ 2147483647 h 3222"/>
                <a:gd name="T28" fmla="*/ 2147483647 w 15407"/>
                <a:gd name="T29" fmla="*/ 2147483647 h 3222"/>
                <a:gd name="T30" fmla="*/ 2147483647 w 15407"/>
                <a:gd name="T31" fmla="*/ 2147483647 h 3222"/>
                <a:gd name="T32" fmla="*/ 2147483647 w 15407"/>
                <a:gd name="T33" fmla="*/ 2147483647 h 3222"/>
                <a:gd name="T34" fmla="*/ 2147483647 w 15407"/>
                <a:gd name="T35" fmla="*/ 2147483647 h 3222"/>
                <a:gd name="T36" fmla="*/ 2147483647 w 15407"/>
                <a:gd name="T37" fmla="*/ 2147483647 h 3222"/>
                <a:gd name="T38" fmla="*/ 2147483647 w 15407"/>
                <a:gd name="T39" fmla="*/ 499402073 h 3222"/>
                <a:gd name="T40" fmla="*/ 2147483647 w 15407"/>
                <a:gd name="T41" fmla="*/ 81342192 h 3222"/>
                <a:gd name="T42" fmla="*/ 2147483647 w 15407"/>
                <a:gd name="T43" fmla="*/ 0 h 32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07"/>
                <a:gd name="T67" fmla="*/ 0 h 3222"/>
                <a:gd name="T68" fmla="*/ 15407 w 15407"/>
                <a:gd name="T69" fmla="*/ 3222 h 32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07" h="3222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1"/>
                  </a:cubicBezTo>
                  <a:cubicBezTo>
                    <a:pt x="13101" y="129"/>
                    <a:pt x="12369" y="211"/>
                    <a:pt x="11636" y="211"/>
                  </a:cubicBezTo>
                  <a:lnTo>
                    <a:pt x="0" y="211"/>
                  </a:lnTo>
                  <a:cubicBezTo>
                    <a:pt x="0" y="211"/>
                    <a:pt x="109" y="292"/>
                    <a:pt x="190" y="509"/>
                  </a:cubicBezTo>
                  <a:cubicBezTo>
                    <a:pt x="244" y="563"/>
                    <a:pt x="272" y="672"/>
                    <a:pt x="326" y="780"/>
                  </a:cubicBezTo>
                  <a:cubicBezTo>
                    <a:pt x="380" y="889"/>
                    <a:pt x="407" y="970"/>
                    <a:pt x="434" y="1106"/>
                  </a:cubicBezTo>
                  <a:cubicBezTo>
                    <a:pt x="434" y="1187"/>
                    <a:pt x="489" y="1295"/>
                    <a:pt x="489" y="1350"/>
                  </a:cubicBezTo>
                  <a:lnTo>
                    <a:pt x="489" y="1512"/>
                  </a:lnTo>
                  <a:lnTo>
                    <a:pt x="489" y="1702"/>
                  </a:lnTo>
                  <a:cubicBezTo>
                    <a:pt x="489" y="1757"/>
                    <a:pt x="489" y="1838"/>
                    <a:pt x="434" y="1892"/>
                  </a:cubicBezTo>
                  <a:cubicBezTo>
                    <a:pt x="407" y="2028"/>
                    <a:pt x="407" y="2163"/>
                    <a:pt x="380" y="2272"/>
                  </a:cubicBezTo>
                  <a:cubicBezTo>
                    <a:pt x="380" y="2326"/>
                    <a:pt x="326" y="2408"/>
                    <a:pt x="299" y="2516"/>
                  </a:cubicBezTo>
                  <a:cubicBezTo>
                    <a:pt x="190" y="2787"/>
                    <a:pt x="82" y="2977"/>
                    <a:pt x="82" y="2977"/>
                  </a:cubicBezTo>
                  <a:lnTo>
                    <a:pt x="11636" y="2977"/>
                  </a:lnTo>
                  <a:cubicBezTo>
                    <a:pt x="12342" y="2977"/>
                    <a:pt x="13047" y="3086"/>
                    <a:pt x="13779" y="3194"/>
                  </a:cubicBezTo>
                  <a:cubicBezTo>
                    <a:pt x="13915" y="3221"/>
                    <a:pt x="14078" y="3221"/>
                    <a:pt x="14240" y="3221"/>
                  </a:cubicBezTo>
                  <a:cubicBezTo>
                    <a:pt x="14376" y="3221"/>
                    <a:pt x="14512" y="3140"/>
                    <a:pt x="14647" y="3086"/>
                  </a:cubicBezTo>
                  <a:cubicBezTo>
                    <a:pt x="15027" y="2869"/>
                    <a:pt x="15325" y="2435"/>
                    <a:pt x="15352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1"/>
                    <a:pt x="14322" y="21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1" name="Google Shape;929;p56"/>
            <p:cNvSpPr>
              <a:spLocks/>
            </p:cNvSpPr>
            <p:nvPr/>
          </p:nvSpPr>
          <p:spPr bwMode="auto">
            <a:xfrm>
              <a:off x="627988" y="4428769"/>
              <a:ext cx="187721" cy="11001"/>
            </a:xfrm>
            <a:custGeom>
              <a:avLst/>
              <a:gdLst>
                <a:gd name="T0" fmla="*/ 2147483647 w 4232"/>
                <a:gd name="T1" fmla="*/ 3840991 h 248"/>
                <a:gd name="T2" fmla="*/ 0 w 4232"/>
                <a:gd name="T3" fmla="*/ 631073807 h 248"/>
                <a:gd name="T4" fmla="*/ 2147483647 w 4232"/>
                <a:gd name="T5" fmla="*/ 960226307 h 248"/>
                <a:gd name="T6" fmla="*/ 2147483647 w 4232"/>
                <a:gd name="T7" fmla="*/ 948617061 h 248"/>
                <a:gd name="T8" fmla="*/ 2147483647 w 4232"/>
                <a:gd name="T9" fmla="*/ 3840991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2"/>
                <a:gd name="T16" fmla="*/ 0 h 248"/>
                <a:gd name="T17" fmla="*/ 4232 w 4232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2" h="248" extrusionOk="0">
                  <a:moveTo>
                    <a:pt x="4069" y="1"/>
                  </a:moveTo>
                  <a:cubicBezTo>
                    <a:pt x="4069" y="1"/>
                    <a:pt x="705" y="136"/>
                    <a:pt x="0" y="163"/>
                  </a:cubicBezTo>
                  <a:cubicBezTo>
                    <a:pt x="1519" y="236"/>
                    <a:pt x="2893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2" name="Google Shape;930;p56"/>
            <p:cNvSpPr>
              <a:spLocks/>
            </p:cNvSpPr>
            <p:nvPr/>
          </p:nvSpPr>
          <p:spPr bwMode="auto">
            <a:xfrm>
              <a:off x="664051" y="4454053"/>
              <a:ext cx="150461" cy="12376"/>
            </a:xfrm>
            <a:custGeom>
              <a:avLst/>
              <a:gdLst>
                <a:gd name="T0" fmla="*/ 2147483647 w 3392"/>
                <a:gd name="T1" fmla="*/ 0 h 279"/>
                <a:gd name="T2" fmla="*/ 3840748 w 3392"/>
                <a:gd name="T3" fmla="*/ 526575592 h 279"/>
                <a:gd name="T4" fmla="*/ 2147483647 w 3392"/>
                <a:gd name="T5" fmla="*/ 1080210520 h 279"/>
                <a:gd name="T6" fmla="*/ 2147483647 w 3392"/>
                <a:gd name="T7" fmla="*/ 1049226352 h 279"/>
                <a:gd name="T8" fmla="*/ 2147483647 w 3392"/>
                <a:gd name="T9" fmla="*/ 0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2"/>
                <a:gd name="T16" fmla="*/ 0 h 279"/>
                <a:gd name="T17" fmla="*/ 3392 w 3392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2" h="279" extrusionOk="0">
                  <a:moveTo>
                    <a:pt x="3256" y="0"/>
                  </a:moveTo>
                  <a:cubicBezTo>
                    <a:pt x="3256" y="0"/>
                    <a:pt x="706" y="82"/>
                    <a:pt x="1" y="136"/>
                  </a:cubicBezTo>
                  <a:cubicBezTo>
                    <a:pt x="1175" y="257"/>
                    <a:pt x="2228" y="279"/>
                    <a:pt x="2838" y="279"/>
                  </a:cubicBezTo>
                  <a:cubicBezTo>
                    <a:pt x="3187" y="279"/>
                    <a:pt x="3391" y="271"/>
                    <a:pt x="3391" y="271"/>
                  </a:cubicBezTo>
                  <a:lnTo>
                    <a:pt x="3256" y="0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3" name="Google Shape;931;p56"/>
            <p:cNvSpPr>
              <a:spLocks/>
            </p:cNvSpPr>
            <p:nvPr/>
          </p:nvSpPr>
          <p:spPr bwMode="auto">
            <a:xfrm>
              <a:off x="695368" y="4488918"/>
              <a:ext cx="128770" cy="11134"/>
            </a:xfrm>
            <a:custGeom>
              <a:avLst/>
              <a:gdLst>
                <a:gd name="T0" fmla="*/ 2147483647 w 2903"/>
                <a:gd name="T1" fmla="*/ 3840920 h 251"/>
                <a:gd name="T2" fmla="*/ 0 w 2903"/>
                <a:gd name="T3" fmla="*/ 317450135 h 251"/>
                <a:gd name="T4" fmla="*/ 2147483647 w 2903"/>
                <a:gd name="T5" fmla="*/ 971814674 h 251"/>
                <a:gd name="T6" fmla="*/ 2147483647 w 2903"/>
                <a:gd name="T7" fmla="*/ 948597761 h 251"/>
                <a:gd name="T8" fmla="*/ 2147483647 w 2903"/>
                <a:gd name="T9" fmla="*/ 384092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3"/>
                <a:gd name="T16" fmla="*/ 0 h 251"/>
                <a:gd name="T17" fmla="*/ 2903 w 29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3" h="251" extrusionOk="0">
                  <a:moveTo>
                    <a:pt x="2713" y="1"/>
                  </a:moveTo>
                  <a:cubicBezTo>
                    <a:pt x="2713" y="1"/>
                    <a:pt x="733" y="28"/>
                    <a:pt x="0" y="82"/>
                  </a:cubicBezTo>
                  <a:cubicBezTo>
                    <a:pt x="1085" y="227"/>
                    <a:pt x="2013" y="251"/>
                    <a:pt x="2512" y="251"/>
                  </a:cubicBezTo>
                  <a:cubicBezTo>
                    <a:pt x="2761" y="251"/>
                    <a:pt x="2902" y="245"/>
                    <a:pt x="2902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4" name="Google Shape;932;p56"/>
            <p:cNvSpPr>
              <a:spLocks/>
            </p:cNvSpPr>
            <p:nvPr/>
          </p:nvSpPr>
          <p:spPr bwMode="auto">
            <a:xfrm>
              <a:off x="163560" y="4420341"/>
              <a:ext cx="321281" cy="12198"/>
            </a:xfrm>
            <a:custGeom>
              <a:avLst/>
              <a:gdLst>
                <a:gd name="T0" fmla="*/ 0 w 7243"/>
                <a:gd name="T1" fmla="*/ 3840551 h 275"/>
                <a:gd name="T2" fmla="*/ 526542822 w 7243"/>
                <a:gd name="T3" fmla="*/ 1052917763 h 275"/>
                <a:gd name="T4" fmla="*/ 2147483647 w 7243"/>
                <a:gd name="T5" fmla="*/ 1060685446 h 275"/>
                <a:gd name="T6" fmla="*/ 2147483647 w 7243"/>
                <a:gd name="T7" fmla="*/ 634805462 h 275"/>
                <a:gd name="T8" fmla="*/ 0 w 7243"/>
                <a:gd name="T9" fmla="*/ 3840551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43"/>
                <a:gd name="T16" fmla="*/ 0 h 275"/>
                <a:gd name="T17" fmla="*/ 7243 w 7243"/>
                <a:gd name="T18" fmla="*/ 275 h 2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43" h="275" extrusionOk="0">
                  <a:moveTo>
                    <a:pt x="0" y="1"/>
                  </a:moveTo>
                  <a:cubicBezTo>
                    <a:pt x="28" y="55"/>
                    <a:pt x="55" y="164"/>
                    <a:pt x="136" y="272"/>
                  </a:cubicBezTo>
                  <a:cubicBezTo>
                    <a:pt x="686" y="272"/>
                    <a:pt x="1434" y="274"/>
                    <a:pt x="2240" y="274"/>
                  </a:cubicBezTo>
                  <a:cubicBezTo>
                    <a:pt x="4256" y="274"/>
                    <a:pt x="6642" y="260"/>
                    <a:pt x="7243" y="164"/>
                  </a:cubicBezTo>
                  <a:cubicBezTo>
                    <a:pt x="6022" y="1"/>
                    <a:pt x="1764" y="1"/>
                    <a:pt x="0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5" name="Google Shape;933;p56"/>
            <p:cNvSpPr>
              <a:spLocks/>
            </p:cNvSpPr>
            <p:nvPr/>
          </p:nvSpPr>
          <p:spPr bwMode="auto">
            <a:xfrm>
              <a:off x="174384" y="4446822"/>
              <a:ext cx="166074" cy="10868"/>
            </a:xfrm>
            <a:custGeom>
              <a:avLst/>
              <a:gdLst>
                <a:gd name="T0" fmla="*/ 3840728 w 3744"/>
                <a:gd name="T1" fmla="*/ 0 h 245"/>
                <a:gd name="T2" fmla="*/ 108397722 w 3744"/>
                <a:gd name="T3" fmla="*/ 948637940 h 245"/>
                <a:gd name="T4" fmla="*/ 2147483647 w 3744"/>
                <a:gd name="T5" fmla="*/ 526603885 h 245"/>
                <a:gd name="T6" fmla="*/ 3840728 w 3744"/>
                <a:gd name="T7" fmla="*/ 0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44"/>
                <a:gd name="T13" fmla="*/ 0 h 245"/>
                <a:gd name="T14" fmla="*/ 3744 w 3744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44" h="245" extrusionOk="0">
                  <a:moveTo>
                    <a:pt x="1" y="0"/>
                  </a:moveTo>
                  <a:cubicBezTo>
                    <a:pt x="1" y="82"/>
                    <a:pt x="28" y="163"/>
                    <a:pt x="28" y="245"/>
                  </a:cubicBezTo>
                  <a:cubicBezTo>
                    <a:pt x="1682" y="245"/>
                    <a:pt x="3283" y="217"/>
                    <a:pt x="3744" y="136"/>
                  </a:cubicBezTo>
                  <a:cubicBezTo>
                    <a:pt x="3066" y="28"/>
                    <a:pt x="1547" y="0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6" name="Google Shape;934;p56"/>
            <p:cNvSpPr>
              <a:spLocks/>
            </p:cNvSpPr>
            <p:nvPr/>
          </p:nvSpPr>
          <p:spPr bwMode="auto">
            <a:xfrm>
              <a:off x="174384" y="4470865"/>
              <a:ext cx="97498" cy="10912"/>
            </a:xfrm>
            <a:custGeom>
              <a:avLst/>
              <a:gdLst>
                <a:gd name="T0" fmla="*/ 3840747 w 2198"/>
                <a:gd name="T1" fmla="*/ 3840758 h 246"/>
                <a:gd name="T2" fmla="*/ 3840747 w 2198"/>
                <a:gd name="T3" fmla="*/ 3840758 h 246"/>
                <a:gd name="T4" fmla="*/ 3840747 w 2198"/>
                <a:gd name="T5" fmla="*/ 948544261 h 246"/>
                <a:gd name="T6" fmla="*/ 2147483647 w 2198"/>
                <a:gd name="T7" fmla="*/ 530392089 h 246"/>
                <a:gd name="T8" fmla="*/ 3840747 w 2198"/>
                <a:gd name="T9" fmla="*/ 3840758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8"/>
                <a:gd name="T16" fmla="*/ 0 h 246"/>
                <a:gd name="T17" fmla="*/ 2198 w 2198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8" h="246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09"/>
                    <a:pt x="28" y="164"/>
                    <a:pt x="1" y="245"/>
                  </a:cubicBezTo>
                  <a:cubicBezTo>
                    <a:pt x="1004" y="245"/>
                    <a:pt x="1872" y="218"/>
                    <a:pt x="2198" y="137"/>
                  </a:cubicBezTo>
                  <a:cubicBezTo>
                    <a:pt x="1737" y="82"/>
                    <a:pt x="950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7" name="Google Shape;935;p56"/>
            <p:cNvSpPr>
              <a:spLocks/>
            </p:cNvSpPr>
            <p:nvPr/>
          </p:nvSpPr>
          <p:spPr bwMode="auto">
            <a:xfrm>
              <a:off x="165956" y="4498544"/>
              <a:ext cx="249112" cy="12110"/>
            </a:xfrm>
            <a:custGeom>
              <a:avLst/>
              <a:gdLst>
                <a:gd name="T0" fmla="*/ 421987242 w 5616"/>
                <a:gd name="T1" fmla="*/ 3840999 h 273"/>
                <a:gd name="T2" fmla="*/ 3840743 w 5616"/>
                <a:gd name="T3" fmla="*/ 1053191236 h 273"/>
                <a:gd name="T4" fmla="*/ 2147483647 w 5616"/>
                <a:gd name="T5" fmla="*/ 635004289 h 273"/>
                <a:gd name="T6" fmla="*/ 421987242 w 5616"/>
                <a:gd name="T7" fmla="*/ 3840999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16"/>
                <a:gd name="T13" fmla="*/ 0 h 273"/>
                <a:gd name="T14" fmla="*/ 5616 w 5616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16" h="273" extrusionOk="0">
                  <a:moveTo>
                    <a:pt x="109" y="1"/>
                  </a:moveTo>
                  <a:cubicBezTo>
                    <a:pt x="82" y="82"/>
                    <a:pt x="28" y="164"/>
                    <a:pt x="1" y="272"/>
                  </a:cubicBezTo>
                  <a:cubicBezTo>
                    <a:pt x="2116" y="272"/>
                    <a:pt x="4937" y="272"/>
                    <a:pt x="5615" y="164"/>
                  </a:cubicBezTo>
                  <a:cubicBezTo>
                    <a:pt x="4693" y="28"/>
                    <a:pt x="2062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8" name="Google Shape;936;p56"/>
            <p:cNvSpPr>
              <a:spLocks/>
            </p:cNvSpPr>
            <p:nvPr/>
          </p:nvSpPr>
          <p:spPr bwMode="auto">
            <a:xfrm>
              <a:off x="803646" y="4404726"/>
              <a:ext cx="34909" cy="131165"/>
            </a:xfrm>
            <a:custGeom>
              <a:avLst/>
              <a:gdLst>
                <a:gd name="T0" fmla="*/ 0 w 787"/>
                <a:gd name="T1" fmla="*/ 0 h 2957"/>
                <a:gd name="T2" fmla="*/ 0 w 787"/>
                <a:gd name="T3" fmla="*/ 2147483647 h 2957"/>
                <a:gd name="T4" fmla="*/ 2147483647 w 787"/>
                <a:gd name="T5" fmla="*/ 2147483647 h 2957"/>
                <a:gd name="T6" fmla="*/ 0 w 787"/>
                <a:gd name="T7" fmla="*/ 0 h 29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7"/>
                <a:gd name="T13" fmla="*/ 0 h 2957"/>
                <a:gd name="T14" fmla="*/ 787 w 787"/>
                <a:gd name="T15" fmla="*/ 2957 h 29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7" h="2957" extrusionOk="0">
                  <a:moveTo>
                    <a:pt x="0" y="0"/>
                  </a:moveTo>
                  <a:lnTo>
                    <a:pt x="0" y="2957"/>
                  </a:lnTo>
                  <a:cubicBezTo>
                    <a:pt x="380" y="2740"/>
                    <a:pt x="678" y="2306"/>
                    <a:pt x="733" y="1600"/>
                  </a:cubicBezTo>
                  <a:cubicBezTo>
                    <a:pt x="787" y="814"/>
                    <a:pt x="489" y="244"/>
                    <a:pt x="0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29" name="Google Shape;937;p56"/>
            <p:cNvSpPr>
              <a:spLocks/>
            </p:cNvSpPr>
            <p:nvPr/>
          </p:nvSpPr>
          <p:spPr bwMode="auto">
            <a:xfrm>
              <a:off x="923944" y="4433604"/>
              <a:ext cx="347763" cy="72214"/>
            </a:xfrm>
            <a:custGeom>
              <a:avLst/>
              <a:gdLst>
                <a:gd name="T0" fmla="*/ 212956257 w 7840"/>
                <a:gd name="T1" fmla="*/ 0 h 1628"/>
                <a:gd name="T2" fmla="*/ 1053003036 w 7840"/>
                <a:gd name="T3" fmla="*/ 2147483647 h 1628"/>
                <a:gd name="T4" fmla="*/ 3840741 w 7840"/>
                <a:gd name="T5" fmla="*/ 2147483647 h 1628"/>
                <a:gd name="T6" fmla="*/ 2147483647 w 7840"/>
                <a:gd name="T7" fmla="*/ 2147483647 h 1628"/>
                <a:gd name="T8" fmla="*/ 2147483647 w 7840"/>
                <a:gd name="T9" fmla="*/ 2147483647 h 1628"/>
                <a:gd name="T10" fmla="*/ 2147483647 w 7840"/>
                <a:gd name="T11" fmla="*/ 0 h 16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40"/>
                <a:gd name="T19" fmla="*/ 0 h 1628"/>
                <a:gd name="T20" fmla="*/ 7840 w 7840"/>
                <a:gd name="T21" fmla="*/ 1628 h 16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40" h="1628" extrusionOk="0">
                  <a:moveTo>
                    <a:pt x="55" y="0"/>
                  </a:moveTo>
                  <a:cubicBezTo>
                    <a:pt x="55" y="0"/>
                    <a:pt x="272" y="407"/>
                    <a:pt x="272" y="787"/>
                  </a:cubicBezTo>
                  <a:cubicBezTo>
                    <a:pt x="272" y="1139"/>
                    <a:pt x="1" y="1628"/>
                    <a:pt x="1" y="1628"/>
                  </a:cubicBezTo>
                  <a:lnTo>
                    <a:pt x="7243" y="1628"/>
                  </a:lnTo>
                  <a:cubicBezTo>
                    <a:pt x="7406" y="1628"/>
                    <a:pt x="7840" y="1302"/>
                    <a:pt x="7812" y="841"/>
                  </a:cubicBezTo>
                  <a:cubicBezTo>
                    <a:pt x="7785" y="190"/>
                    <a:pt x="7433" y="0"/>
                    <a:pt x="7460" y="0"/>
                  </a:cubicBez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3330" name="Google Shape;938;p56"/>
            <p:cNvSpPr>
              <a:spLocks/>
            </p:cNvSpPr>
            <p:nvPr/>
          </p:nvSpPr>
          <p:spPr bwMode="auto">
            <a:xfrm>
              <a:off x="1416051" y="4387870"/>
              <a:ext cx="161284" cy="164877"/>
            </a:xfrm>
            <a:custGeom>
              <a:avLst/>
              <a:gdLst>
                <a:gd name="T0" fmla="*/ 0 w 3636"/>
                <a:gd name="T1" fmla="*/ 0 h 3717"/>
                <a:gd name="T2" fmla="*/ 631016117 w 3636"/>
                <a:gd name="T3" fmla="*/ 2147483647 h 3717"/>
                <a:gd name="T4" fmla="*/ 2147483647 w 3636"/>
                <a:gd name="T5" fmla="*/ 2147483647 h 3717"/>
                <a:gd name="T6" fmla="*/ 2147483647 w 3636"/>
                <a:gd name="T7" fmla="*/ 0 h 3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6"/>
                <a:gd name="T13" fmla="*/ 0 h 3717"/>
                <a:gd name="T14" fmla="*/ 3636 w 3636"/>
                <a:gd name="T15" fmla="*/ 3717 h 3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6" h="3717" extrusionOk="0">
                  <a:moveTo>
                    <a:pt x="0" y="0"/>
                  </a:moveTo>
                  <a:cubicBezTo>
                    <a:pt x="489" y="733"/>
                    <a:pt x="950" y="1980"/>
                    <a:pt x="163" y="3716"/>
                  </a:cubicBezTo>
                  <a:lnTo>
                    <a:pt x="1899" y="3716"/>
                  </a:lnTo>
                  <a:cubicBezTo>
                    <a:pt x="3635" y="3716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grpSp>
        <p:nvGrpSpPr>
          <p:cNvPr id="53251" name="Google Shape;939;p56"/>
          <p:cNvGrpSpPr>
            <a:grpSpLocks/>
          </p:cNvGrpSpPr>
          <p:nvPr/>
        </p:nvGrpSpPr>
        <p:grpSpPr bwMode="auto">
          <a:xfrm flipH="1">
            <a:off x="5076825" y="398463"/>
            <a:ext cx="3127375" cy="1123950"/>
            <a:chOff x="428325" y="398879"/>
            <a:chExt cx="3127818" cy="1123849"/>
          </a:xfrm>
        </p:grpSpPr>
        <p:grpSp>
          <p:nvGrpSpPr>
            <p:cNvPr id="53252" name="Google Shape;940;p56"/>
            <p:cNvGrpSpPr>
              <a:grpSpLocks/>
            </p:cNvGrpSpPr>
            <p:nvPr/>
          </p:nvGrpSpPr>
          <p:grpSpPr bwMode="auto">
            <a:xfrm rot="532637">
              <a:off x="461005" y="484552"/>
              <a:ext cx="1150147" cy="512806"/>
              <a:chOff x="638811" y="2327472"/>
              <a:chExt cx="1566541" cy="698461"/>
            </a:xfrm>
          </p:grpSpPr>
          <p:sp>
            <p:nvSpPr>
              <p:cNvPr id="53254" name="Google Shape;941;p56"/>
              <p:cNvSpPr>
                <a:spLocks/>
              </p:cNvSpPr>
              <p:nvPr/>
            </p:nvSpPr>
            <p:spPr bwMode="auto">
              <a:xfrm>
                <a:off x="1517099" y="2761163"/>
                <a:ext cx="489751" cy="264770"/>
              </a:xfrm>
              <a:custGeom>
                <a:avLst/>
                <a:gdLst>
                  <a:gd name="T0" fmla="*/ 2147483647 w 11041"/>
                  <a:gd name="T1" fmla="*/ 3840740 h 5969"/>
                  <a:gd name="T2" fmla="*/ 2147483647 w 11041"/>
                  <a:gd name="T3" fmla="*/ 3840740 h 5969"/>
                  <a:gd name="T4" fmla="*/ 3840737 w 11041"/>
                  <a:gd name="T5" fmla="*/ 2147483647 h 5969"/>
                  <a:gd name="T6" fmla="*/ 2147483647 w 11041"/>
                  <a:gd name="T7" fmla="*/ 2147483647 h 5969"/>
                  <a:gd name="T8" fmla="*/ 2147483647 w 11041"/>
                  <a:gd name="T9" fmla="*/ 2147483647 h 5969"/>
                  <a:gd name="T10" fmla="*/ 2147483647 w 11041"/>
                  <a:gd name="T11" fmla="*/ 2147483647 h 5969"/>
                  <a:gd name="T12" fmla="*/ 2147483647 w 11041"/>
                  <a:gd name="T13" fmla="*/ 3840740 h 59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41"/>
                  <a:gd name="T22" fmla="*/ 0 h 5969"/>
                  <a:gd name="T23" fmla="*/ 11041 w 11041"/>
                  <a:gd name="T24" fmla="*/ 5969 h 59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41" h="5969" extrusionOk="0">
                    <a:moveTo>
                      <a:pt x="1767" y="1"/>
                    </a:moveTo>
                    <a:cubicBezTo>
                      <a:pt x="1766" y="1"/>
                      <a:pt x="1765" y="1"/>
                      <a:pt x="1764" y="1"/>
                    </a:cubicBezTo>
                    <a:cubicBezTo>
                      <a:pt x="1628" y="28"/>
                      <a:pt x="1" y="1384"/>
                      <a:pt x="1" y="1384"/>
                    </a:cubicBezTo>
                    <a:cubicBezTo>
                      <a:pt x="1" y="1384"/>
                      <a:pt x="1113" y="4368"/>
                      <a:pt x="2035" y="5155"/>
                    </a:cubicBezTo>
                    <a:cubicBezTo>
                      <a:pt x="2957" y="5887"/>
                      <a:pt x="11040" y="5968"/>
                      <a:pt x="11040" y="5968"/>
                    </a:cubicBezTo>
                    <a:lnTo>
                      <a:pt x="5561" y="2062"/>
                    </a:lnTo>
                    <a:cubicBezTo>
                      <a:pt x="5561" y="2062"/>
                      <a:pt x="1947" y="1"/>
                      <a:pt x="1767" y="1"/>
                    </a:cubicBezTo>
                    <a:close/>
                  </a:path>
                </a:pathLst>
              </a:custGeom>
              <a:solidFill>
                <a:srgbClr val="2A3A5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55" name="Google Shape;942;p56"/>
              <p:cNvSpPr>
                <a:spLocks/>
              </p:cNvSpPr>
              <p:nvPr/>
            </p:nvSpPr>
            <p:spPr bwMode="auto">
              <a:xfrm>
                <a:off x="1590511" y="2501001"/>
                <a:ext cx="523419" cy="236159"/>
              </a:xfrm>
              <a:custGeom>
                <a:avLst/>
                <a:gdLst>
                  <a:gd name="T0" fmla="*/ 2147483647 w 11800"/>
                  <a:gd name="T1" fmla="*/ 3840733 h 5324"/>
                  <a:gd name="T2" fmla="*/ 0 w 11800"/>
                  <a:gd name="T3" fmla="*/ 2147483647 h 5324"/>
                  <a:gd name="T4" fmla="*/ 2147483647 w 11800"/>
                  <a:gd name="T5" fmla="*/ 2147483647 h 5324"/>
                  <a:gd name="T6" fmla="*/ 2147483647 w 11800"/>
                  <a:gd name="T7" fmla="*/ 2147483647 h 5324"/>
                  <a:gd name="T8" fmla="*/ 2147483647 w 11800"/>
                  <a:gd name="T9" fmla="*/ 27142805 h 5324"/>
                  <a:gd name="T10" fmla="*/ 2147483647 w 11800"/>
                  <a:gd name="T11" fmla="*/ 3840733 h 5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00"/>
                  <a:gd name="T19" fmla="*/ 0 h 5324"/>
                  <a:gd name="T20" fmla="*/ 11800 w 11800"/>
                  <a:gd name="T21" fmla="*/ 5324 h 53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00" h="5324" extrusionOk="0">
                    <a:moveTo>
                      <a:pt x="4273" y="1"/>
                    </a:moveTo>
                    <a:cubicBezTo>
                      <a:pt x="2744" y="1"/>
                      <a:pt x="0" y="1906"/>
                      <a:pt x="0" y="1906"/>
                    </a:cubicBezTo>
                    <a:lnTo>
                      <a:pt x="5181" y="4347"/>
                    </a:lnTo>
                    <a:lnTo>
                      <a:pt x="11799" y="5324"/>
                    </a:lnTo>
                    <a:cubicBezTo>
                      <a:pt x="11799" y="5324"/>
                      <a:pt x="5913" y="116"/>
                      <a:pt x="4422" y="7"/>
                    </a:cubicBezTo>
                    <a:cubicBezTo>
                      <a:pt x="4373" y="3"/>
                      <a:pt x="4324" y="1"/>
                      <a:pt x="4273" y="1"/>
                    </a:cubicBezTo>
                    <a:close/>
                  </a:path>
                </a:pathLst>
              </a:custGeom>
              <a:solidFill>
                <a:srgbClr val="2A3A5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56" name="Google Shape;943;p56"/>
              <p:cNvSpPr>
                <a:spLocks/>
              </p:cNvSpPr>
              <p:nvPr/>
            </p:nvSpPr>
            <p:spPr bwMode="auto">
              <a:xfrm>
                <a:off x="638811" y="2328004"/>
                <a:ext cx="1183946" cy="523463"/>
              </a:xfrm>
              <a:custGeom>
                <a:avLst/>
                <a:gdLst>
                  <a:gd name="T0" fmla="*/ 2147483647 w 26691"/>
                  <a:gd name="T1" fmla="*/ 0 h 11801"/>
                  <a:gd name="T2" fmla="*/ 2147483647 w 26691"/>
                  <a:gd name="T3" fmla="*/ 216796825 h 11801"/>
                  <a:gd name="T4" fmla="*/ 212955942 w 26691"/>
                  <a:gd name="T5" fmla="*/ 2147483647 h 11801"/>
                  <a:gd name="T6" fmla="*/ 735572558 w 26691"/>
                  <a:gd name="T7" fmla="*/ 2147483647 h 11801"/>
                  <a:gd name="T8" fmla="*/ 2147483647 w 26691"/>
                  <a:gd name="T9" fmla="*/ 2147483647 h 11801"/>
                  <a:gd name="T10" fmla="*/ 2147483647 w 26691"/>
                  <a:gd name="T11" fmla="*/ 2147483647 h 11801"/>
                  <a:gd name="T12" fmla="*/ 2147483647 w 26691"/>
                  <a:gd name="T13" fmla="*/ 2147483647 h 11801"/>
                  <a:gd name="T14" fmla="*/ 2147483647 w 26691"/>
                  <a:gd name="T15" fmla="*/ 2147483647 h 11801"/>
                  <a:gd name="T16" fmla="*/ 2147483647 w 26691"/>
                  <a:gd name="T17" fmla="*/ 2147483647 h 11801"/>
                  <a:gd name="T18" fmla="*/ 2147483647 w 26691"/>
                  <a:gd name="T19" fmla="*/ 2147483647 h 11801"/>
                  <a:gd name="T20" fmla="*/ 2147483647 w 26691"/>
                  <a:gd name="T21" fmla="*/ 2147483647 h 11801"/>
                  <a:gd name="T22" fmla="*/ 2147483647 w 26691"/>
                  <a:gd name="T23" fmla="*/ 2147483647 h 11801"/>
                  <a:gd name="T24" fmla="*/ 2147483647 w 26691"/>
                  <a:gd name="T25" fmla="*/ 0 h 118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691"/>
                  <a:gd name="T40" fmla="*/ 0 h 11801"/>
                  <a:gd name="T41" fmla="*/ 26691 w 26691"/>
                  <a:gd name="T42" fmla="*/ 11801 h 118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691" h="11801" extrusionOk="0">
                    <a:moveTo>
                      <a:pt x="3007" y="0"/>
                    </a:moveTo>
                    <a:cubicBezTo>
                      <a:pt x="2051" y="0"/>
                      <a:pt x="1247" y="29"/>
                      <a:pt x="651" y="56"/>
                    </a:cubicBezTo>
                    <a:cubicBezTo>
                      <a:pt x="245" y="110"/>
                      <a:pt x="0" y="435"/>
                      <a:pt x="55" y="707"/>
                    </a:cubicBezTo>
                    <a:cubicBezTo>
                      <a:pt x="55" y="842"/>
                      <a:pt x="136" y="951"/>
                      <a:pt x="190" y="1059"/>
                    </a:cubicBezTo>
                    <a:cubicBezTo>
                      <a:pt x="1357" y="2416"/>
                      <a:pt x="3906" y="4992"/>
                      <a:pt x="8002" y="7244"/>
                    </a:cubicBezTo>
                    <a:cubicBezTo>
                      <a:pt x="11691" y="9332"/>
                      <a:pt x="16682" y="11149"/>
                      <a:pt x="23083" y="11665"/>
                    </a:cubicBezTo>
                    <a:cubicBezTo>
                      <a:pt x="23842" y="11719"/>
                      <a:pt x="24575" y="11773"/>
                      <a:pt x="25361" y="11800"/>
                    </a:cubicBezTo>
                    <a:lnTo>
                      <a:pt x="26365" y="9061"/>
                    </a:lnTo>
                    <a:lnTo>
                      <a:pt x="26690" y="8193"/>
                    </a:lnTo>
                    <a:cubicBezTo>
                      <a:pt x="26690" y="8193"/>
                      <a:pt x="26039" y="7650"/>
                      <a:pt x="24846" y="6891"/>
                    </a:cubicBezTo>
                    <a:cubicBezTo>
                      <a:pt x="22757" y="5453"/>
                      <a:pt x="18906" y="3175"/>
                      <a:pt x="13996" y="1602"/>
                    </a:cubicBezTo>
                    <a:cubicBezTo>
                      <a:pt x="12803" y="1195"/>
                      <a:pt x="11664" y="924"/>
                      <a:pt x="10497" y="680"/>
                    </a:cubicBezTo>
                    <a:cubicBezTo>
                      <a:pt x="7687" y="128"/>
                      <a:pt x="5013" y="0"/>
                      <a:pt x="3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57" name="Google Shape;944;p56"/>
              <p:cNvSpPr>
                <a:spLocks/>
              </p:cNvSpPr>
              <p:nvPr/>
            </p:nvSpPr>
            <p:spPr bwMode="auto">
              <a:xfrm>
                <a:off x="638811" y="2328004"/>
                <a:ext cx="1183946" cy="401923"/>
              </a:xfrm>
              <a:custGeom>
                <a:avLst/>
                <a:gdLst>
                  <a:gd name="T0" fmla="*/ 2147483647 w 26691"/>
                  <a:gd name="T1" fmla="*/ 0 h 9061"/>
                  <a:gd name="T2" fmla="*/ 2147483647 w 26691"/>
                  <a:gd name="T3" fmla="*/ 216796223 h 9061"/>
                  <a:gd name="T4" fmla="*/ 212955942 w 26691"/>
                  <a:gd name="T5" fmla="*/ 2147483647 h 9061"/>
                  <a:gd name="T6" fmla="*/ 2147483647 w 26691"/>
                  <a:gd name="T7" fmla="*/ 2147483647 h 9061"/>
                  <a:gd name="T8" fmla="*/ 2147483647 w 26691"/>
                  <a:gd name="T9" fmla="*/ 2147483647 h 9061"/>
                  <a:gd name="T10" fmla="*/ 2147483647 w 26691"/>
                  <a:gd name="T11" fmla="*/ 2147483647 h 9061"/>
                  <a:gd name="T12" fmla="*/ 2147483647 w 26691"/>
                  <a:gd name="T13" fmla="*/ 2147483647 h 9061"/>
                  <a:gd name="T14" fmla="*/ 2147483647 w 26691"/>
                  <a:gd name="T15" fmla="*/ 2147483647 h 9061"/>
                  <a:gd name="T16" fmla="*/ 2147483647 w 26691"/>
                  <a:gd name="T17" fmla="*/ 2147483647 h 9061"/>
                  <a:gd name="T18" fmla="*/ 2147483647 w 26691"/>
                  <a:gd name="T19" fmla="*/ 0 h 90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691"/>
                  <a:gd name="T31" fmla="*/ 0 h 9061"/>
                  <a:gd name="T32" fmla="*/ 26691 w 26691"/>
                  <a:gd name="T33" fmla="*/ 9061 h 90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691" h="9061" extrusionOk="0">
                    <a:moveTo>
                      <a:pt x="3007" y="0"/>
                    </a:moveTo>
                    <a:cubicBezTo>
                      <a:pt x="2051" y="0"/>
                      <a:pt x="1247" y="29"/>
                      <a:pt x="651" y="56"/>
                    </a:cubicBezTo>
                    <a:cubicBezTo>
                      <a:pt x="245" y="110"/>
                      <a:pt x="0" y="435"/>
                      <a:pt x="55" y="788"/>
                    </a:cubicBezTo>
                    <a:cubicBezTo>
                      <a:pt x="2713" y="951"/>
                      <a:pt x="9765" y="1792"/>
                      <a:pt x="17956" y="4667"/>
                    </a:cubicBezTo>
                    <a:cubicBezTo>
                      <a:pt x="21483" y="5887"/>
                      <a:pt x="24385" y="7433"/>
                      <a:pt x="26365" y="9061"/>
                    </a:cubicBezTo>
                    <a:lnTo>
                      <a:pt x="26690" y="8193"/>
                    </a:lnTo>
                    <a:cubicBezTo>
                      <a:pt x="26690" y="8193"/>
                      <a:pt x="26039" y="7650"/>
                      <a:pt x="24846" y="6891"/>
                    </a:cubicBezTo>
                    <a:cubicBezTo>
                      <a:pt x="22757" y="5453"/>
                      <a:pt x="18906" y="3175"/>
                      <a:pt x="13996" y="1602"/>
                    </a:cubicBezTo>
                    <a:cubicBezTo>
                      <a:pt x="12803" y="1195"/>
                      <a:pt x="11664" y="924"/>
                      <a:pt x="10497" y="680"/>
                    </a:cubicBezTo>
                    <a:cubicBezTo>
                      <a:pt x="7687" y="128"/>
                      <a:pt x="5013" y="0"/>
                      <a:pt x="3007" y="0"/>
                    </a:cubicBezTo>
                    <a:close/>
                  </a:path>
                </a:pathLst>
              </a:custGeom>
              <a:solidFill>
                <a:srgbClr val="99CFE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58" name="Google Shape;945;p56"/>
              <p:cNvSpPr>
                <a:spLocks/>
              </p:cNvSpPr>
              <p:nvPr/>
            </p:nvSpPr>
            <p:spPr bwMode="auto">
              <a:xfrm>
                <a:off x="640009" y="2327472"/>
                <a:ext cx="464467" cy="321858"/>
              </a:xfrm>
              <a:custGeom>
                <a:avLst/>
                <a:gdLst>
                  <a:gd name="T0" fmla="*/ 2147483647 w 10471"/>
                  <a:gd name="T1" fmla="*/ 0 h 7256"/>
                  <a:gd name="T2" fmla="*/ 2147483647 w 10471"/>
                  <a:gd name="T3" fmla="*/ 263227875 h 7256"/>
                  <a:gd name="T4" fmla="*/ 1575611291 w 10471"/>
                  <a:gd name="T5" fmla="*/ 472344941 h 7256"/>
                  <a:gd name="T6" fmla="*/ 1509806131 w 10471"/>
                  <a:gd name="T7" fmla="*/ 549759753 h 7256"/>
                  <a:gd name="T8" fmla="*/ 1366583032 w 10471"/>
                  <a:gd name="T9" fmla="*/ 472344941 h 7256"/>
                  <a:gd name="T10" fmla="*/ 948526515 w 10471"/>
                  <a:gd name="T11" fmla="*/ 681373380 h 7256"/>
                  <a:gd name="T12" fmla="*/ 843969270 w 10471"/>
                  <a:gd name="T13" fmla="*/ 785931248 h 7256"/>
                  <a:gd name="T14" fmla="*/ 3840735 w 10471"/>
                  <a:gd name="T15" fmla="*/ 2147483647 h 7256"/>
                  <a:gd name="T16" fmla="*/ 3840735 w 10471"/>
                  <a:gd name="T17" fmla="*/ 2147483647 h 7256"/>
                  <a:gd name="T18" fmla="*/ 526543299 w 10471"/>
                  <a:gd name="T19" fmla="*/ 2147483647 h 7256"/>
                  <a:gd name="T20" fmla="*/ 2147483647 w 10471"/>
                  <a:gd name="T21" fmla="*/ 2147483647 h 7256"/>
                  <a:gd name="T22" fmla="*/ 2147483647 w 10471"/>
                  <a:gd name="T23" fmla="*/ 2147483647 h 7256"/>
                  <a:gd name="T24" fmla="*/ 2147483647 w 10471"/>
                  <a:gd name="T25" fmla="*/ 2147483647 h 7256"/>
                  <a:gd name="T26" fmla="*/ 2147483647 w 10471"/>
                  <a:gd name="T27" fmla="*/ 0 h 7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71"/>
                  <a:gd name="T43" fmla="*/ 0 h 7256"/>
                  <a:gd name="T44" fmla="*/ 10471 w 10471"/>
                  <a:gd name="T45" fmla="*/ 7256 h 72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71" h="7256" extrusionOk="0">
                    <a:moveTo>
                      <a:pt x="2988" y="0"/>
                    </a:moveTo>
                    <a:cubicBezTo>
                      <a:pt x="2029" y="0"/>
                      <a:pt x="1221" y="33"/>
                      <a:pt x="624" y="68"/>
                    </a:cubicBezTo>
                    <a:cubicBezTo>
                      <a:pt x="543" y="68"/>
                      <a:pt x="489" y="68"/>
                      <a:pt x="407" y="122"/>
                    </a:cubicBezTo>
                    <a:cubicBezTo>
                      <a:pt x="407" y="136"/>
                      <a:pt x="401" y="142"/>
                      <a:pt x="390" y="142"/>
                    </a:cubicBezTo>
                    <a:cubicBezTo>
                      <a:pt x="380" y="142"/>
                      <a:pt x="367" y="136"/>
                      <a:pt x="353" y="122"/>
                    </a:cubicBezTo>
                    <a:cubicBezTo>
                      <a:pt x="299" y="149"/>
                      <a:pt x="272" y="149"/>
                      <a:pt x="245" y="176"/>
                    </a:cubicBezTo>
                    <a:lnTo>
                      <a:pt x="218" y="203"/>
                    </a:lnTo>
                    <a:cubicBezTo>
                      <a:pt x="82" y="312"/>
                      <a:pt x="1" y="529"/>
                      <a:pt x="1" y="692"/>
                    </a:cubicBezTo>
                    <a:lnTo>
                      <a:pt x="1" y="719"/>
                    </a:lnTo>
                    <a:cubicBezTo>
                      <a:pt x="1" y="854"/>
                      <a:pt x="82" y="963"/>
                      <a:pt x="136" y="1071"/>
                    </a:cubicBezTo>
                    <a:cubicBezTo>
                      <a:pt x="1302" y="2428"/>
                      <a:pt x="3825" y="5004"/>
                      <a:pt x="7948" y="7256"/>
                    </a:cubicBezTo>
                    <a:lnTo>
                      <a:pt x="9846" y="2319"/>
                    </a:lnTo>
                    <a:lnTo>
                      <a:pt x="10470" y="692"/>
                    </a:lnTo>
                    <a:cubicBezTo>
                      <a:pt x="7664" y="141"/>
                      <a:pt x="4993" y="0"/>
                      <a:pt x="2988" y="0"/>
                    </a:cubicBezTo>
                    <a:close/>
                  </a:path>
                </a:pathLst>
              </a:custGeom>
              <a:solidFill>
                <a:srgbClr val="CE5B5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59" name="Google Shape;946;p56"/>
              <p:cNvSpPr>
                <a:spLocks/>
              </p:cNvSpPr>
              <p:nvPr/>
            </p:nvSpPr>
            <p:spPr bwMode="auto">
              <a:xfrm>
                <a:off x="1661484" y="2634875"/>
                <a:ext cx="161284" cy="216598"/>
              </a:xfrm>
              <a:custGeom>
                <a:avLst/>
                <a:gdLst>
                  <a:gd name="T0" fmla="*/ 2147483647 w 3636"/>
                  <a:gd name="T1" fmla="*/ 0 h 4883"/>
                  <a:gd name="T2" fmla="*/ 2147483647 w 3636"/>
                  <a:gd name="T3" fmla="*/ 2147483647 h 4883"/>
                  <a:gd name="T4" fmla="*/ 3840742 w 3636"/>
                  <a:gd name="T5" fmla="*/ 2147483647 h 4883"/>
                  <a:gd name="T6" fmla="*/ 2147483647 w 3636"/>
                  <a:gd name="T7" fmla="*/ 2147483647 h 4883"/>
                  <a:gd name="T8" fmla="*/ 2147483647 w 3636"/>
                  <a:gd name="T9" fmla="*/ 2147483647 h 4883"/>
                  <a:gd name="T10" fmla="*/ 2147483647 w 3636"/>
                  <a:gd name="T11" fmla="*/ 2147483647 h 4883"/>
                  <a:gd name="T12" fmla="*/ 2147483647 w 3636"/>
                  <a:gd name="T13" fmla="*/ 2147483647 h 4883"/>
                  <a:gd name="T14" fmla="*/ 2147483647 w 3636"/>
                  <a:gd name="T15" fmla="*/ 2147483647 h 4883"/>
                  <a:gd name="T16" fmla="*/ 2147483647 w 3636"/>
                  <a:gd name="T17" fmla="*/ 0 h 48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36"/>
                  <a:gd name="T28" fmla="*/ 0 h 4883"/>
                  <a:gd name="T29" fmla="*/ 3636 w 3636"/>
                  <a:gd name="T30" fmla="*/ 4883 h 48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36" h="4883" extrusionOk="0">
                    <a:moveTo>
                      <a:pt x="1791" y="0"/>
                    </a:moveTo>
                    <a:lnTo>
                      <a:pt x="1465" y="814"/>
                    </a:lnTo>
                    <a:lnTo>
                      <a:pt x="1" y="4747"/>
                    </a:lnTo>
                    <a:cubicBezTo>
                      <a:pt x="733" y="4801"/>
                      <a:pt x="1492" y="4855"/>
                      <a:pt x="2279" y="4882"/>
                    </a:cubicBezTo>
                    <a:cubicBezTo>
                      <a:pt x="2767" y="3499"/>
                      <a:pt x="3093" y="2631"/>
                      <a:pt x="3283" y="2143"/>
                    </a:cubicBezTo>
                    <a:lnTo>
                      <a:pt x="3527" y="1519"/>
                    </a:lnTo>
                    <a:cubicBezTo>
                      <a:pt x="3527" y="1519"/>
                      <a:pt x="3554" y="1492"/>
                      <a:pt x="3554" y="1465"/>
                    </a:cubicBezTo>
                    <a:lnTo>
                      <a:pt x="3635" y="1329"/>
                    </a:lnTo>
                    <a:cubicBezTo>
                      <a:pt x="3635" y="1329"/>
                      <a:pt x="2984" y="787"/>
                      <a:pt x="1791" y="0"/>
                    </a:cubicBezTo>
                    <a:close/>
                  </a:path>
                </a:pathLst>
              </a:custGeom>
              <a:solidFill>
                <a:srgbClr val="99CFE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60" name="Google Shape;947;p56"/>
              <p:cNvSpPr>
                <a:spLocks/>
              </p:cNvSpPr>
              <p:nvPr/>
            </p:nvSpPr>
            <p:spPr bwMode="auto">
              <a:xfrm>
                <a:off x="1813321" y="2739205"/>
                <a:ext cx="392032" cy="180712"/>
              </a:xfrm>
              <a:custGeom>
                <a:avLst/>
                <a:gdLst>
                  <a:gd name="T0" fmla="*/ 2147483647 w 8838"/>
                  <a:gd name="T1" fmla="*/ 0 h 4074"/>
                  <a:gd name="T2" fmla="*/ 2147483647 w 8838"/>
                  <a:gd name="T3" fmla="*/ 30983462 h 4074"/>
                  <a:gd name="T4" fmla="*/ 85182931 w 8838"/>
                  <a:gd name="T5" fmla="*/ 2147483647 h 4074"/>
                  <a:gd name="T6" fmla="*/ 2147483647 w 8838"/>
                  <a:gd name="T7" fmla="*/ 2147483647 h 4074"/>
                  <a:gd name="T8" fmla="*/ 2147483647 w 8838"/>
                  <a:gd name="T9" fmla="*/ 2147483647 h 4074"/>
                  <a:gd name="T10" fmla="*/ 2147483647 w 8838"/>
                  <a:gd name="T11" fmla="*/ 0 h 40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38"/>
                  <a:gd name="T19" fmla="*/ 0 h 4074"/>
                  <a:gd name="T20" fmla="*/ 8838 w 8838"/>
                  <a:gd name="T21" fmla="*/ 4074 h 40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38" h="4074" extrusionOk="0">
                    <a:moveTo>
                      <a:pt x="1634" y="0"/>
                    </a:moveTo>
                    <a:cubicBezTo>
                      <a:pt x="1561" y="0"/>
                      <a:pt x="1494" y="3"/>
                      <a:pt x="1433" y="8"/>
                    </a:cubicBezTo>
                    <a:cubicBezTo>
                      <a:pt x="484" y="116"/>
                      <a:pt x="22" y="876"/>
                      <a:pt x="22" y="1744"/>
                    </a:cubicBezTo>
                    <a:cubicBezTo>
                      <a:pt x="0" y="2918"/>
                      <a:pt x="2186" y="4074"/>
                      <a:pt x="6017" y="4074"/>
                    </a:cubicBezTo>
                    <a:cubicBezTo>
                      <a:pt x="6876" y="4074"/>
                      <a:pt x="7819" y="4016"/>
                      <a:pt x="8838" y="3887"/>
                    </a:cubicBezTo>
                    <a:cubicBezTo>
                      <a:pt x="5519" y="670"/>
                      <a:pt x="2802" y="0"/>
                      <a:pt x="1634" y="0"/>
                    </a:cubicBezTo>
                    <a:close/>
                  </a:path>
                </a:pathLst>
              </a:custGeom>
              <a:solidFill>
                <a:srgbClr val="F0C630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61" name="Google Shape;948;p56"/>
              <p:cNvSpPr>
                <a:spLocks/>
              </p:cNvSpPr>
              <p:nvPr/>
            </p:nvSpPr>
            <p:spPr bwMode="auto">
              <a:xfrm>
                <a:off x="1823923" y="2763514"/>
                <a:ext cx="228619" cy="105881"/>
              </a:xfrm>
              <a:custGeom>
                <a:avLst/>
                <a:gdLst>
                  <a:gd name="T0" fmla="*/ 2147483647 w 5154"/>
                  <a:gd name="T1" fmla="*/ 3840726 h 2387"/>
                  <a:gd name="T2" fmla="*/ 2147483647 w 5154"/>
                  <a:gd name="T3" fmla="*/ 7767992 h 2387"/>
                  <a:gd name="T4" fmla="*/ 0 w 5154"/>
                  <a:gd name="T5" fmla="*/ 2147483647 h 2387"/>
                  <a:gd name="T6" fmla="*/ 2147483647 w 5154"/>
                  <a:gd name="T7" fmla="*/ 2147483647 h 2387"/>
                  <a:gd name="T8" fmla="*/ 2147483647 w 5154"/>
                  <a:gd name="T9" fmla="*/ 2147483647 h 2387"/>
                  <a:gd name="T10" fmla="*/ 2147483647 w 5154"/>
                  <a:gd name="T11" fmla="*/ 3840726 h 2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54"/>
                  <a:gd name="T19" fmla="*/ 0 h 2387"/>
                  <a:gd name="T20" fmla="*/ 5154 w 5154"/>
                  <a:gd name="T21" fmla="*/ 2387 h 23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54" h="2387" extrusionOk="0">
                    <a:moveTo>
                      <a:pt x="888" y="1"/>
                    </a:moveTo>
                    <a:cubicBezTo>
                      <a:pt x="862" y="1"/>
                      <a:pt x="837" y="1"/>
                      <a:pt x="814" y="2"/>
                    </a:cubicBezTo>
                    <a:cubicBezTo>
                      <a:pt x="272" y="84"/>
                      <a:pt x="0" y="518"/>
                      <a:pt x="0" y="1033"/>
                    </a:cubicBezTo>
                    <a:cubicBezTo>
                      <a:pt x="0" y="1701"/>
                      <a:pt x="1279" y="2387"/>
                      <a:pt x="3535" y="2387"/>
                    </a:cubicBezTo>
                    <a:cubicBezTo>
                      <a:pt x="4029" y="2387"/>
                      <a:pt x="4570" y="2354"/>
                      <a:pt x="5154" y="2281"/>
                    </a:cubicBezTo>
                    <a:cubicBezTo>
                      <a:pt x="3172" y="351"/>
                      <a:pt x="1541" y="1"/>
                      <a:pt x="888" y="1"/>
                    </a:cubicBezTo>
                    <a:close/>
                  </a:path>
                </a:pathLst>
              </a:custGeom>
              <a:solidFill>
                <a:srgbClr val="F4D76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62" name="Google Shape;949;p56"/>
              <p:cNvSpPr>
                <a:spLocks/>
              </p:cNvSpPr>
              <p:nvPr/>
            </p:nvSpPr>
            <p:spPr bwMode="auto">
              <a:xfrm>
                <a:off x="1353462" y="2566474"/>
                <a:ext cx="324919" cy="221654"/>
              </a:xfrm>
              <a:custGeom>
                <a:avLst/>
                <a:gdLst>
                  <a:gd name="T0" fmla="*/ 2147483647 w 7325"/>
                  <a:gd name="T1" fmla="*/ 0 h 4997"/>
                  <a:gd name="T2" fmla="*/ 634943810 w 7325"/>
                  <a:gd name="T3" fmla="*/ 2147483647 h 4997"/>
                  <a:gd name="T4" fmla="*/ 2147483647 w 7325"/>
                  <a:gd name="T5" fmla="*/ 2147483647 h 4997"/>
                  <a:gd name="T6" fmla="*/ 2147483647 w 7325"/>
                  <a:gd name="T7" fmla="*/ 2147483647 h 4997"/>
                  <a:gd name="T8" fmla="*/ 2147483647 w 7325"/>
                  <a:gd name="T9" fmla="*/ 2147483647 h 4997"/>
                  <a:gd name="T10" fmla="*/ 2147483647 w 7325"/>
                  <a:gd name="T11" fmla="*/ 2147483647 h 4997"/>
                  <a:gd name="T12" fmla="*/ 2147483647 w 7325"/>
                  <a:gd name="T13" fmla="*/ 2147483647 h 4997"/>
                  <a:gd name="T14" fmla="*/ 2147483647 w 7325"/>
                  <a:gd name="T15" fmla="*/ 2147483647 h 4997"/>
                  <a:gd name="T16" fmla="*/ 2147483647 w 7325"/>
                  <a:gd name="T17" fmla="*/ 402608141 h 4997"/>
                  <a:gd name="T18" fmla="*/ 2147483647 w 7325"/>
                  <a:gd name="T19" fmla="*/ 0 h 49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25"/>
                  <a:gd name="T31" fmla="*/ 0 h 4997"/>
                  <a:gd name="T32" fmla="*/ 7325 w 7325"/>
                  <a:gd name="T33" fmla="*/ 4997 h 49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25" h="4997" extrusionOk="0">
                    <a:moveTo>
                      <a:pt x="1926" y="0"/>
                    </a:moveTo>
                    <a:cubicBezTo>
                      <a:pt x="890" y="0"/>
                      <a:pt x="298" y="686"/>
                      <a:pt x="164" y="1244"/>
                    </a:cubicBezTo>
                    <a:cubicBezTo>
                      <a:pt x="1" y="1949"/>
                      <a:pt x="137" y="3034"/>
                      <a:pt x="1113" y="3603"/>
                    </a:cubicBezTo>
                    <a:cubicBezTo>
                      <a:pt x="1818" y="4010"/>
                      <a:pt x="4151" y="4661"/>
                      <a:pt x="5426" y="4960"/>
                    </a:cubicBezTo>
                    <a:cubicBezTo>
                      <a:pt x="5512" y="4985"/>
                      <a:pt x="5599" y="4997"/>
                      <a:pt x="5686" y="4997"/>
                    </a:cubicBezTo>
                    <a:cubicBezTo>
                      <a:pt x="6066" y="4997"/>
                      <a:pt x="6432" y="4765"/>
                      <a:pt x="6565" y="4390"/>
                    </a:cubicBezTo>
                    <a:lnTo>
                      <a:pt x="7135" y="2925"/>
                    </a:lnTo>
                    <a:cubicBezTo>
                      <a:pt x="7324" y="2410"/>
                      <a:pt x="7107" y="1840"/>
                      <a:pt x="6592" y="1651"/>
                    </a:cubicBezTo>
                    <a:cubicBezTo>
                      <a:pt x="5507" y="1162"/>
                      <a:pt x="3690" y="403"/>
                      <a:pt x="2659" y="104"/>
                    </a:cubicBezTo>
                    <a:cubicBezTo>
                      <a:pt x="2394" y="32"/>
                      <a:pt x="2149" y="0"/>
                      <a:pt x="1926" y="0"/>
                    </a:cubicBezTo>
                    <a:close/>
                  </a:path>
                </a:pathLst>
              </a:custGeom>
              <a:solidFill>
                <a:srgbClr val="D6E8F0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63" name="Google Shape;950;p56"/>
              <p:cNvSpPr>
                <a:spLocks/>
              </p:cNvSpPr>
              <p:nvPr/>
            </p:nvSpPr>
            <p:spPr bwMode="auto">
              <a:xfrm>
                <a:off x="1385977" y="2596372"/>
                <a:ext cx="122737" cy="109652"/>
              </a:xfrm>
              <a:custGeom>
                <a:avLst/>
                <a:gdLst>
                  <a:gd name="T0" fmla="*/ 2147483647 w 2767"/>
                  <a:gd name="T1" fmla="*/ 0 h 2472"/>
                  <a:gd name="T2" fmla="*/ 2147483647 w 2767"/>
                  <a:gd name="T3" fmla="*/ 313589603 h 2472"/>
                  <a:gd name="T4" fmla="*/ 944596039 w 2767"/>
                  <a:gd name="T5" fmla="*/ 2147483647 h 2472"/>
                  <a:gd name="T6" fmla="*/ 2147483647 w 2767"/>
                  <a:gd name="T7" fmla="*/ 2147483647 h 2472"/>
                  <a:gd name="T8" fmla="*/ 2147483647 w 2767"/>
                  <a:gd name="T9" fmla="*/ 2147483647 h 2472"/>
                  <a:gd name="T10" fmla="*/ 2147483647 w 2767"/>
                  <a:gd name="T11" fmla="*/ 2147483647 h 2472"/>
                  <a:gd name="T12" fmla="*/ 2147483647 w 2767"/>
                  <a:gd name="T13" fmla="*/ 0 h 24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67"/>
                  <a:gd name="T22" fmla="*/ 0 h 2472"/>
                  <a:gd name="T23" fmla="*/ 2767 w 2767"/>
                  <a:gd name="T24" fmla="*/ 2472 h 24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67" h="2472" extrusionOk="0">
                    <a:moveTo>
                      <a:pt x="1394" y="0"/>
                    </a:moveTo>
                    <a:cubicBezTo>
                      <a:pt x="1247" y="0"/>
                      <a:pt x="1097" y="26"/>
                      <a:pt x="950" y="81"/>
                    </a:cubicBezTo>
                    <a:cubicBezTo>
                      <a:pt x="299" y="326"/>
                      <a:pt x="0" y="1031"/>
                      <a:pt x="244" y="1682"/>
                    </a:cubicBezTo>
                    <a:cubicBezTo>
                      <a:pt x="431" y="2180"/>
                      <a:pt x="888" y="2472"/>
                      <a:pt x="1384" y="2472"/>
                    </a:cubicBezTo>
                    <a:cubicBezTo>
                      <a:pt x="1536" y="2472"/>
                      <a:pt x="1692" y="2444"/>
                      <a:pt x="1845" y="2387"/>
                    </a:cubicBezTo>
                    <a:cubicBezTo>
                      <a:pt x="2469" y="2143"/>
                      <a:pt x="2767" y="1438"/>
                      <a:pt x="2550" y="787"/>
                    </a:cubicBezTo>
                    <a:cubicBezTo>
                      <a:pt x="2361" y="304"/>
                      <a:pt x="1896" y="0"/>
                      <a:pt x="1394" y="0"/>
                    </a:cubicBezTo>
                    <a:close/>
                  </a:path>
                </a:pathLst>
              </a:custGeom>
              <a:solidFill>
                <a:srgbClr val="99CFE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64" name="Google Shape;951;p56"/>
              <p:cNvSpPr>
                <a:spLocks/>
              </p:cNvSpPr>
              <p:nvPr/>
            </p:nvSpPr>
            <p:spPr bwMode="auto">
              <a:xfrm>
                <a:off x="1726468" y="2633633"/>
                <a:ext cx="93905" cy="93905"/>
              </a:xfrm>
              <a:custGeom>
                <a:avLst/>
                <a:gdLst>
                  <a:gd name="T0" fmla="*/ 1157565203 w 2117"/>
                  <a:gd name="T1" fmla="*/ 3840745 h 2117"/>
                  <a:gd name="T2" fmla="*/ 0 w 2117"/>
                  <a:gd name="T3" fmla="*/ 2147483647 h 2117"/>
                  <a:gd name="T4" fmla="*/ 2147483647 w 2117"/>
                  <a:gd name="T5" fmla="*/ 2147483647 h 2117"/>
                  <a:gd name="T6" fmla="*/ 2147483647 w 2117"/>
                  <a:gd name="T7" fmla="*/ 2147483647 h 2117"/>
                  <a:gd name="T8" fmla="*/ 2147483647 w 2117"/>
                  <a:gd name="T9" fmla="*/ 2147483647 h 2117"/>
                  <a:gd name="T10" fmla="*/ 2147483647 w 2117"/>
                  <a:gd name="T11" fmla="*/ 2147483647 h 2117"/>
                  <a:gd name="T12" fmla="*/ 1157565203 w 2117"/>
                  <a:gd name="T13" fmla="*/ 3840745 h 2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7"/>
                  <a:gd name="T22" fmla="*/ 0 h 2117"/>
                  <a:gd name="T23" fmla="*/ 2117 w 2117"/>
                  <a:gd name="T24" fmla="*/ 2117 h 2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7" h="2117" extrusionOk="0">
                    <a:moveTo>
                      <a:pt x="299" y="1"/>
                    </a:moveTo>
                    <a:lnTo>
                      <a:pt x="0" y="869"/>
                    </a:lnTo>
                    <a:cubicBezTo>
                      <a:pt x="678" y="1303"/>
                      <a:pt x="1275" y="1764"/>
                      <a:pt x="1791" y="2117"/>
                    </a:cubicBezTo>
                    <a:lnTo>
                      <a:pt x="2035" y="1520"/>
                    </a:lnTo>
                    <a:lnTo>
                      <a:pt x="2062" y="1438"/>
                    </a:lnTo>
                    <a:lnTo>
                      <a:pt x="2116" y="1303"/>
                    </a:lnTo>
                    <a:cubicBezTo>
                      <a:pt x="2116" y="1303"/>
                      <a:pt x="1492" y="760"/>
                      <a:pt x="299" y="1"/>
                    </a:cubicBezTo>
                    <a:close/>
                  </a:path>
                </a:pathLst>
              </a:custGeom>
              <a:solidFill>
                <a:srgbClr val="5C9ED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53265" name="Google Shape;952;p56"/>
              <p:cNvSpPr>
                <a:spLocks/>
              </p:cNvSpPr>
              <p:nvPr/>
            </p:nvSpPr>
            <p:spPr bwMode="auto">
              <a:xfrm>
                <a:off x="640009" y="2327472"/>
                <a:ext cx="464467" cy="102865"/>
              </a:xfrm>
              <a:custGeom>
                <a:avLst/>
                <a:gdLst>
                  <a:gd name="T0" fmla="*/ 2147483647 w 10471"/>
                  <a:gd name="T1" fmla="*/ 0 h 2319"/>
                  <a:gd name="T2" fmla="*/ 2147483647 w 10471"/>
                  <a:gd name="T3" fmla="*/ 263227565 h 2319"/>
                  <a:gd name="T4" fmla="*/ 1575611291 w 10471"/>
                  <a:gd name="T5" fmla="*/ 472344348 h 2319"/>
                  <a:gd name="T6" fmla="*/ 1366583032 w 10471"/>
                  <a:gd name="T7" fmla="*/ 576815400 h 2319"/>
                  <a:gd name="T8" fmla="*/ 948526515 w 10471"/>
                  <a:gd name="T9" fmla="*/ 785930142 h 2319"/>
                  <a:gd name="T10" fmla="*/ 843969270 w 10471"/>
                  <a:gd name="T11" fmla="*/ 998799123 h 2319"/>
                  <a:gd name="T12" fmla="*/ 3840735 w 10471"/>
                  <a:gd name="T13" fmla="*/ 2147483647 h 2319"/>
                  <a:gd name="T14" fmla="*/ 3840735 w 10471"/>
                  <a:gd name="T15" fmla="*/ 2147483647 h 2319"/>
                  <a:gd name="T16" fmla="*/ 2147483647 w 10471"/>
                  <a:gd name="T17" fmla="*/ 2147483647 h 2319"/>
                  <a:gd name="T18" fmla="*/ 2147483647 w 10471"/>
                  <a:gd name="T19" fmla="*/ 2147483647 h 2319"/>
                  <a:gd name="T20" fmla="*/ 2147483647 w 10471"/>
                  <a:gd name="T21" fmla="*/ 0 h 2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71"/>
                  <a:gd name="T34" fmla="*/ 0 h 2319"/>
                  <a:gd name="T35" fmla="*/ 10471 w 10471"/>
                  <a:gd name="T36" fmla="*/ 2319 h 2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71" h="2319" extrusionOk="0">
                    <a:moveTo>
                      <a:pt x="2988" y="0"/>
                    </a:moveTo>
                    <a:cubicBezTo>
                      <a:pt x="2029" y="0"/>
                      <a:pt x="1221" y="33"/>
                      <a:pt x="624" y="68"/>
                    </a:cubicBezTo>
                    <a:cubicBezTo>
                      <a:pt x="543" y="68"/>
                      <a:pt x="489" y="68"/>
                      <a:pt x="407" y="122"/>
                    </a:cubicBezTo>
                    <a:cubicBezTo>
                      <a:pt x="407" y="149"/>
                      <a:pt x="380" y="149"/>
                      <a:pt x="353" y="149"/>
                    </a:cubicBezTo>
                    <a:cubicBezTo>
                      <a:pt x="299" y="176"/>
                      <a:pt x="272" y="176"/>
                      <a:pt x="245" y="203"/>
                    </a:cubicBezTo>
                    <a:lnTo>
                      <a:pt x="218" y="258"/>
                    </a:lnTo>
                    <a:cubicBezTo>
                      <a:pt x="82" y="339"/>
                      <a:pt x="1" y="556"/>
                      <a:pt x="1" y="719"/>
                    </a:cubicBezTo>
                    <a:lnTo>
                      <a:pt x="1" y="746"/>
                    </a:lnTo>
                    <a:cubicBezTo>
                      <a:pt x="1736" y="881"/>
                      <a:pt x="5290" y="1261"/>
                      <a:pt x="9846" y="2319"/>
                    </a:cubicBezTo>
                    <a:lnTo>
                      <a:pt x="10470" y="692"/>
                    </a:lnTo>
                    <a:cubicBezTo>
                      <a:pt x="7664" y="141"/>
                      <a:pt x="4993" y="0"/>
                      <a:pt x="2988" y="0"/>
                    </a:cubicBezTo>
                    <a:close/>
                  </a:path>
                </a:pathLst>
              </a:custGeom>
              <a:solidFill>
                <a:srgbClr val="B04A4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</p:grpSp>
        <p:sp>
          <p:nvSpPr>
            <p:cNvPr id="53253" name="Google Shape;953;p56"/>
            <p:cNvSpPr>
              <a:spLocks/>
            </p:cNvSpPr>
            <p:nvPr/>
          </p:nvSpPr>
          <p:spPr bwMode="auto">
            <a:xfrm rot="885366">
              <a:off x="1671576" y="904906"/>
              <a:ext cx="1866114" cy="386542"/>
            </a:xfrm>
            <a:custGeom>
              <a:avLst/>
              <a:gdLst>
                <a:gd name="T0" fmla="*/ 2147483647 w 74646"/>
                <a:gd name="T1" fmla="*/ 148428241 h 15462"/>
                <a:gd name="T2" fmla="*/ 2147483647 w 74646"/>
                <a:gd name="T3" fmla="*/ 74214420 h 15462"/>
                <a:gd name="T4" fmla="*/ 2147483647 w 74646"/>
                <a:gd name="T5" fmla="*/ 390617 h 15462"/>
                <a:gd name="T6" fmla="*/ 2147483647 w 74646"/>
                <a:gd name="T7" fmla="*/ 158974620 h 15462"/>
                <a:gd name="T8" fmla="*/ 2147483647 w 74646"/>
                <a:gd name="T9" fmla="*/ 212096257 h 15462"/>
                <a:gd name="T10" fmla="*/ 2147483647 w 74646"/>
                <a:gd name="T11" fmla="*/ 137881762 h 15462"/>
                <a:gd name="T12" fmla="*/ 2147483647 w 74646"/>
                <a:gd name="T13" fmla="*/ 201549728 h 15462"/>
                <a:gd name="T14" fmla="*/ 2147483647 w 74646"/>
                <a:gd name="T15" fmla="*/ 423786122 h 15462"/>
                <a:gd name="T16" fmla="*/ 2147483647 w 74646"/>
                <a:gd name="T17" fmla="*/ 210143098 h 15462"/>
                <a:gd name="T18" fmla="*/ 2147483647 w 74646"/>
                <a:gd name="T19" fmla="*/ 519483317 h 15462"/>
                <a:gd name="T20" fmla="*/ 2147483647 w 74646"/>
                <a:gd name="T21" fmla="*/ 379647947 h 15462"/>
                <a:gd name="T22" fmla="*/ 2147483647 w 74646"/>
                <a:gd name="T23" fmla="*/ 593307371 h 15462"/>
                <a:gd name="T24" fmla="*/ 2147483647 w 74646"/>
                <a:gd name="T25" fmla="*/ 476907809 h 15462"/>
                <a:gd name="T26" fmla="*/ 2147483647 w 74646"/>
                <a:gd name="T27" fmla="*/ 625335900 h 15462"/>
                <a:gd name="T28" fmla="*/ 2147483647 w 74646"/>
                <a:gd name="T29" fmla="*/ 773763990 h 15462"/>
                <a:gd name="T30" fmla="*/ 2147483647 w 74646"/>
                <a:gd name="T31" fmla="*/ 635882079 h 15462"/>
                <a:gd name="T32" fmla="*/ 2147483647 w 74646"/>
                <a:gd name="T33" fmla="*/ 996016334 h 15462"/>
                <a:gd name="T34" fmla="*/ 2147483647 w 74646"/>
                <a:gd name="T35" fmla="*/ 754624791 h 15462"/>
                <a:gd name="T36" fmla="*/ 2147483647 w 74646"/>
                <a:gd name="T37" fmla="*/ 1250281408 h 15462"/>
                <a:gd name="T38" fmla="*/ 2147483647 w 74646"/>
                <a:gd name="T39" fmla="*/ 1072183539 h 15462"/>
                <a:gd name="T40" fmla="*/ 2147483647 w 74646"/>
                <a:gd name="T41" fmla="*/ 1377617940 h 15462"/>
                <a:gd name="T42" fmla="*/ 2147483647 w 74646"/>
                <a:gd name="T43" fmla="*/ 1324495053 h 15462"/>
                <a:gd name="T44" fmla="*/ 2147483647 w 74646"/>
                <a:gd name="T45" fmla="*/ 1483470123 h 15462"/>
                <a:gd name="T46" fmla="*/ 2147483647 w 74646"/>
                <a:gd name="T47" fmla="*/ 1610415463 h 15462"/>
                <a:gd name="T48" fmla="*/ 2147483647 w 74646"/>
                <a:gd name="T49" fmla="*/ 1462377765 h 15462"/>
                <a:gd name="T50" fmla="*/ 2147483647 w 74646"/>
                <a:gd name="T51" fmla="*/ 2055684136 h 15462"/>
                <a:gd name="T52" fmla="*/ 2147483647 w 74646"/>
                <a:gd name="T53" fmla="*/ 1697909231 h 15462"/>
                <a:gd name="T54" fmla="*/ 2147483647 w 74646"/>
                <a:gd name="T55" fmla="*/ 2118961210 h 15462"/>
                <a:gd name="T56" fmla="*/ 2147483647 w 74646"/>
                <a:gd name="T57" fmla="*/ 2147483647 h 15462"/>
                <a:gd name="T58" fmla="*/ 2147483647 w 74646"/>
                <a:gd name="T59" fmla="*/ 2147483647 h 15462"/>
                <a:gd name="T60" fmla="*/ 2147483647 w 74646"/>
                <a:gd name="T61" fmla="*/ 2147483647 h 15462"/>
                <a:gd name="T62" fmla="*/ 2147483647 w 74646"/>
                <a:gd name="T63" fmla="*/ 2147483647 h 15462"/>
                <a:gd name="T64" fmla="*/ 2147483647 w 74646"/>
                <a:gd name="T65" fmla="*/ 2147483647 h 15462"/>
                <a:gd name="T66" fmla="*/ 2147483647 w 74646"/>
                <a:gd name="T67" fmla="*/ 2147483647 h 15462"/>
                <a:gd name="T68" fmla="*/ 2147483647 w 74646"/>
                <a:gd name="T69" fmla="*/ 2147483647 h 15462"/>
                <a:gd name="T70" fmla="*/ 2147483647 w 74646"/>
                <a:gd name="T71" fmla="*/ 2147483647 h 15462"/>
                <a:gd name="T72" fmla="*/ 2147483647 w 74646"/>
                <a:gd name="T73" fmla="*/ 2147483647 h 15462"/>
                <a:gd name="T74" fmla="*/ 2147483647 w 74646"/>
                <a:gd name="T75" fmla="*/ 2147483647 h 15462"/>
                <a:gd name="T76" fmla="*/ 2147483647 w 74646"/>
                <a:gd name="T77" fmla="*/ 2147483647 h 15462"/>
                <a:gd name="T78" fmla="*/ 2147483647 w 74646"/>
                <a:gd name="T79" fmla="*/ 2147483647 h 15462"/>
                <a:gd name="T80" fmla="*/ 2147483647 w 74646"/>
                <a:gd name="T81" fmla="*/ 2147483647 h 15462"/>
                <a:gd name="T82" fmla="*/ 2147483647 w 74646"/>
                <a:gd name="T83" fmla="*/ 2147483647 h 15462"/>
                <a:gd name="T84" fmla="*/ 2147483647 w 74646"/>
                <a:gd name="T85" fmla="*/ 2147483647 h 15462"/>
                <a:gd name="T86" fmla="*/ 2147483647 w 74646"/>
                <a:gd name="T87" fmla="*/ 2147483647 h 15462"/>
                <a:gd name="T88" fmla="*/ 2147483647 w 74646"/>
                <a:gd name="T89" fmla="*/ 2147483647 h 15462"/>
                <a:gd name="T90" fmla="*/ 2147483647 w 74646"/>
                <a:gd name="T91" fmla="*/ 2147483647 h 15462"/>
                <a:gd name="T92" fmla="*/ 2147483647 w 74646"/>
                <a:gd name="T93" fmla="*/ 2147483647 h 15462"/>
                <a:gd name="T94" fmla="*/ 2147483647 w 74646"/>
                <a:gd name="T95" fmla="*/ 2147483647 h 15462"/>
                <a:gd name="T96" fmla="*/ 2147483647 w 74646"/>
                <a:gd name="T97" fmla="*/ 2147483647 h 15462"/>
                <a:gd name="T98" fmla="*/ 2147483647 w 74646"/>
                <a:gd name="T99" fmla="*/ 2147483647 h 15462"/>
                <a:gd name="T100" fmla="*/ 2147483647 w 74646"/>
                <a:gd name="T101" fmla="*/ 2147483647 h 15462"/>
                <a:gd name="T102" fmla="*/ 2147483647 w 74646"/>
                <a:gd name="T103" fmla="*/ 2147483647 h 15462"/>
                <a:gd name="T104" fmla="*/ 2147483647 w 74646"/>
                <a:gd name="T105" fmla="*/ 2147483647 h 15462"/>
                <a:gd name="T106" fmla="*/ 2147483647 w 74646"/>
                <a:gd name="T107" fmla="*/ 2147483647 h 15462"/>
                <a:gd name="T108" fmla="*/ 2147483647 w 74646"/>
                <a:gd name="T109" fmla="*/ 2147483647 h 15462"/>
                <a:gd name="T110" fmla="*/ 2147483647 w 74646"/>
                <a:gd name="T111" fmla="*/ 2147483647 h 15462"/>
                <a:gd name="T112" fmla="*/ 2147483647 w 74646"/>
                <a:gd name="T113" fmla="*/ 2147483647 h 15462"/>
                <a:gd name="T114" fmla="*/ 72652193 w 74646"/>
                <a:gd name="T115" fmla="*/ 2147483647 h 15462"/>
                <a:gd name="T116" fmla="*/ 508938969 w 74646"/>
                <a:gd name="T117" fmla="*/ 2147483647 h 15462"/>
                <a:gd name="T118" fmla="*/ 2147483647 w 74646"/>
                <a:gd name="T119" fmla="*/ 2147483647 h 15462"/>
                <a:gd name="T120" fmla="*/ 943289008 w 74646"/>
                <a:gd name="T121" fmla="*/ 2147483647 h 15462"/>
                <a:gd name="T122" fmla="*/ 1377622847 w 74646"/>
                <a:gd name="T123" fmla="*/ 2147483647 h 15462"/>
                <a:gd name="T124" fmla="*/ 1801426094 w 74646"/>
                <a:gd name="T125" fmla="*/ 2147483647 h 154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646"/>
                <a:gd name="T190" fmla="*/ 0 h 15462"/>
                <a:gd name="T191" fmla="*/ 74646 w 74646"/>
                <a:gd name="T192" fmla="*/ 15462 h 154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646" h="15462" extrusionOk="0">
                  <a:moveTo>
                    <a:pt x="48444" y="1"/>
                  </a:moveTo>
                  <a:cubicBezTo>
                    <a:pt x="48336" y="1"/>
                    <a:pt x="48281" y="109"/>
                    <a:pt x="48281" y="218"/>
                  </a:cubicBezTo>
                  <a:cubicBezTo>
                    <a:pt x="48281" y="326"/>
                    <a:pt x="48336" y="380"/>
                    <a:pt x="48444" y="380"/>
                  </a:cubicBezTo>
                  <a:cubicBezTo>
                    <a:pt x="48593" y="367"/>
                    <a:pt x="48756" y="360"/>
                    <a:pt x="48919" y="360"/>
                  </a:cubicBezTo>
                  <a:cubicBezTo>
                    <a:pt x="49081" y="360"/>
                    <a:pt x="49244" y="367"/>
                    <a:pt x="49393" y="380"/>
                  </a:cubicBezTo>
                  <a:lnTo>
                    <a:pt x="49529" y="380"/>
                  </a:lnTo>
                  <a:cubicBezTo>
                    <a:pt x="49665" y="380"/>
                    <a:pt x="49746" y="326"/>
                    <a:pt x="49746" y="218"/>
                  </a:cubicBezTo>
                  <a:cubicBezTo>
                    <a:pt x="49746" y="82"/>
                    <a:pt x="49665" y="1"/>
                    <a:pt x="49556" y="1"/>
                  </a:cubicBezTo>
                  <a:close/>
                  <a:moveTo>
                    <a:pt x="50695" y="1"/>
                  </a:moveTo>
                  <a:cubicBezTo>
                    <a:pt x="50587" y="1"/>
                    <a:pt x="50478" y="82"/>
                    <a:pt x="50478" y="190"/>
                  </a:cubicBezTo>
                  <a:cubicBezTo>
                    <a:pt x="50478" y="272"/>
                    <a:pt x="50533" y="380"/>
                    <a:pt x="50641" y="380"/>
                  </a:cubicBezTo>
                  <a:cubicBezTo>
                    <a:pt x="51021" y="380"/>
                    <a:pt x="51401" y="407"/>
                    <a:pt x="51780" y="462"/>
                  </a:cubicBezTo>
                  <a:cubicBezTo>
                    <a:pt x="51862" y="462"/>
                    <a:pt x="51943" y="380"/>
                    <a:pt x="51970" y="272"/>
                  </a:cubicBezTo>
                  <a:cubicBezTo>
                    <a:pt x="51970" y="190"/>
                    <a:pt x="51916" y="82"/>
                    <a:pt x="51807" y="82"/>
                  </a:cubicBezTo>
                  <a:cubicBezTo>
                    <a:pt x="51428" y="55"/>
                    <a:pt x="51048" y="1"/>
                    <a:pt x="50695" y="1"/>
                  </a:cubicBezTo>
                  <a:close/>
                  <a:moveTo>
                    <a:pt x="47332" y="55"/>
                  </a:moveTo>
                  <a:lnTo>
                    <a:pt x="46220" y="136"/>
                  </a:lnTo>
                  <a:cubicBezTo>
                    <a:pt x="46111" y="136"/>
                    <a:pt x="46030" y="245"/>
                    <a:pt x="46030" y="353"/>
                  </a:cubicBezTo>
                  <a:cubicBezTo>
                    <a:pt x="46030" y="435"/>
                    <a:pt x="46111" y="516"/>
                    <a:pt x="46220" y="516"/>
                  </a:cubicBezTo>
                  <a:cubicBezTo>
                    <a:pt x="46573" y="489"/>
                    <a:pt x="46952" y="462"/>
                    <a:pt x="47359" y="407"/>
                  </a:cubicBezTo>
                  <a:cubicBezTo>
                    <a:pt x="47468" y="407"/>
                    <a:pt x="47522" y="326"/>
                    <a:pt x="47522" y="218"/>
                  </a:cubicBezTo>
                  <a:cubicBezTo>
                    <a:pt x="47522" y="109"/>
                    <a:pt x="47440" y="55"/>
                    <a:pt x="47332" y="55"/>
                  </a:cubicBezTo>
                  <a:close/>
                  <a:moveTo>
                    <a:pt x="52892" y="163"/>
                  </a:moveTo>
                  <a:cubicBezTo>
                    <a:pt x="52784" y="163"/>
                    <a:pt x="52675" y="245"/>
                    <a:pt x="52675" y="353"/>
                  </a:cubicBezTo>
                  <a:cubicBezTo>
                    <a:pt x="52675" y="435"/>
                    <a:pt x="52757" y="543"/>
                    <a:pt x="52865" y="543"/>
                  </a:cubicBezTo>
                  <a:cubicBezTo>
                    <a:pt x="53218" y="597"/>
                    <a:pt x="53570" y="624"/>
                    <a:pt x="53977" y="679"/>
                  </a:cubicBezTo>
                  <a:cubicBezTo>
                    <a:pt x="54086" y="679"/>
                    <a:pt x="54140" y="624"/>
                    <a:pt x="54167" y="516"/>
                  </a:cubicBezTo>
                  <a:cubicBezTo>
                    <a:pt x="54167" y="407"/>
                    <a:pt x="54113" y="326"/>
                    <a:pt x="54004" y="326"/>
                  </a:cubicBezTo>
                  <a:cubicBezTo>
                    <a:pt x="53625" y="272"/>
                    <a:pt x="53272" y="218"/>
                    <a:pt x="52892" y="163"/>
                  </a:cubicBezTo>
                  <a:close/>
                  <a:moveTo>
                    <a:pt x="45081" y="353"/>
                  </a:moveTo>
                  <a:cubicBezTo>
                    <a:pt x="44728" y="380"/>
                    <a:pt x="44348" y="435"/>
                    <a:pt x="43969" y="516"/>
                  </a:cubicBezTo>
                  <a:cubicBezTo>
                    <a:pt x="43860" y="516"/>
                    <a:pt x="43806" y="624"/>
                    <a:pt x="43833" y="706"/>
                  </a:cubicBezTo>
                  <a:cubicBezTo>
                    <a:pt x="43833" y="787"/>
                    <a:pt x="43914" y="841"/>
                    <a:pt x="43996" y="841"/>
                  </a:cubicBezTo>
                  <a:cubicBezTo>
                    <a:pt x="44403" y="787"/>
                    <a:pt x="44755" y="733"/>
                    <a:pt x="45135" y="706"/>
                  </a:cubicBezTo>
                  <a:cubicBezTo>
                    <a:pt x="45216" y="706"/>
                    <a:pt x="45298" y="624"/>
                    <a:pt x="45298" y="516"/>
                  </a:cubicBezTo>
                  <a:cubicBezTo>
                    <a:pt x="45298" y="407"/>
                    <a:pt x="45189" y="353"/>
                    <a:pt x="45081" y="353"/>
                  </a:cubicBezTo>
                  <a:close/>
                  <a:moveTo>
                    <a:pt x="55084" y="538"/>
                  </a:moveTo>
                  <a:cubicBezTo>
                    <a:pt x="55014" y="538"/>
                    <a:pt x="54950" y="608"/>
                    <a:pt x="54927" y="679"/>
                  </a:cubicBezTo>
                  <a:cubicBezTo>
                    <a:pt x="54900" y="787"/>
                    <a:pt x="54954" y="869"/>
                    <a:pt x="55062" y="896"/>
                  </a:cubicBezTo>
                  <a:cubicBezTo>
                    <a:pt x="55415" y="923"/>
                    <a:pt x="55768" y="1031"/>
                    <a:pt x="56147" y="1085"/>
                  </a:cubicBezTo>
                  <a:lnTo>
                    <a:pt x="56174" y="1085"/>
                  </a:lnTo>
                  <a:cubicBezTo>
                    <a:pt x="56283" y="1085"/>
                    <a:pt x="56337" y="1058"/>
                    <a:pt x="56337" y="1031"/>
                  </a:cubicBezTo>
                  <a:cubicBezTo>
                    <a:pt x="56391" y="923"/>
                    <a:pt x="56310" y="814"/>
                    <a:pt x="56202" y="787"/>
                  </a:cubicBezTo>
                  <a:cubicBezTo>
                    <a:pt x="55876" y="679"/>
                    <a:pt x="55496" y="624"/>
                    <a:pt x="55117" y="543"/>
                  </a:cubicBezTo>
                  <a:cubicBezTo>
                    <a:pt x="55106" y="539"/>
                    <a:pt x="55095" y="538"/>
                    <a:pt x="55084" y="538"/>
                  </a:cubicBezTo>
                  <a:close/>
                  <a:moveTo>
                    <a:pt x="42939" y="672"/>
                  </a:moveTo>
                  <a:cubicBezTo>
                    <a:pt x="42921" y="672"/>
                    <a:pt x="42902" y="674"/>
                    <a:pt x="42884" y="679"/>
                  </a:cubicBezTo>
                  <a:cubicBezTo>
                    <a:pt x="42504" y="787"/>
                    <a:pt x="42178" y="841"/>
                    <a:pt x="41799" y="950"/>
                  </a:cubicBezTo>
                  <a:cubicBezTo>
                    <a:pt x="41690" y="1004"/>
                    <a:pt x="41636" y="1085"/>
                    <a:pt x="41663" y="1194"/>
                  </a:cubicBezTo>
                  <a:cubicBezTo>
                    <a:pt x="41663" y="1275"/>
                    <a:pt x="41772" y="1330"/>
                    <a:pt x="41826" y="1330"/>
                  </a:cubicBezTo>
                  <a:lnTo>
                    <a:pt x="41907" y="1330"/>
                  </a:lnTo>
                  <a:cubicBezTo>
                    <a:pt x="42287" y="1221"/>
                    <a:pt x="42612" y="1140"/>
                    <a:pt x="42992" y="1058"/>
                  </a:cubicBezTo>
                  <a:cubicBezTo>
                    <a:pt x="43074" y="1031"/>
                    <a:pt x="43155" y="923"/>
                    <a:pt x="43128" y="814"/>
                  </a:cubicBezTo>
                  <a:cubicBezTo>
                    <a:pt x="43105" y="724"/>
                    <a:pt x="43027" y="672"/>
                    <a:pt x="42939" y="672"/>
                  </a:cubicBezTo>
                  <a:close/>
                  <a:moveTo>
                    <a:pt x="57253" y="972"/>
                  </a:moveTo>
                  <a:cubicBezTo>
                    <a:pt x="57177" y="972"/>
                    <a:pt x="57093" y="1042"/>
                    <a:pt x="57069" y="1113"/>
                  </a:cubicBezTo>
                  <a:cubicBezTo>
                    <a:pt x="57015" y="1221"/>
                    <a:pt x="57097" y="1330"/>
                    <a:pt x="57205" y="1357"/>
                  </a:cubicBezTo>
                  <a:cubicBezTo>
                    <a:pt x="57558" y="1465"/>
                    <a:pt x="57937" y="1574"/>
                    <a:pt x="58290" y="1682"/>
                  </a:cubicBezTo>
                  <a:lnTo>
                    <a:pt x="58344" y="1682"/>
                  </a:lnTo>
                  <a:cubicBezTo>
                    <a:pt x="58426" y="1682"/>
                    <a:pt x="58480" y="1601"/>
                    <a:pt x="58507" y="1519"/>
                  </a:cubicBezTo>
                  <a:cubicBezTo>
                    <a:pt x="58561" y="1438"/>
                    <a:pt x="58480" y="1330"/>
                    <a:pt x="58371" y="1302"/>
                  </a:cubicBezTo>
                  <a:cubicBezTo>
                    <a:pt x="58019" y="1194"/>
                    <a:pt x="57666" y="1085"/>
                    <a:pt x="57286" y="977"/>
                  </a:cubicBezTo>
                  <a:cubicBezTo>
                    <a:pt x="57276" y="973"/>
                    <a:pt x="57264" y="972"/>
                    <a:pt x="57253" y="972"/>
                  </a:cubicBezTo>
                  <a:close/>
                  <a:moveTo>
                    <a:pt x="40796" y="1214"/>
                  </a:moveTo>
                  <a:cubicBezTo>
                    <a:pt x="40778" y="1214"/>
                    <a:pt x="40760" y="1216"/>
                    <a:pt x="40741" y="1221"/>
                  </a:cubicBezTo>
                  <a:cubicBezTo>
                    <a:pt x="40388" y="1330"/>
                    <a:pt x="40009" y="1465"/>
                    <a:pt x="39656" y="1574"/>
                  </a:cubicBezTo>
                  <a:cubicBezTo>
                    <a:pt x="39575" y="1601"/>
                    <a:pt x="39493" y="1709"/>
                    <a:pt x="39520" y="1791"/>
                  </a:cubicBezTo>
                  <a:cubicBezTo>
                    <a:pt x="39575" y="1899"/>
                    <a:pt x="39629" y="1953"/>
                    <a:pt x="39710" y="1953"/>
                  </a:cubicBezTo>
                  <a:lnTo>
                    <a:pt x="39792" y="1953"/>
                  </a:lnTo>
                  <a:cubicBezTo>
                    <a:pt x="40144" y="1791"/>
                    <a:pt x="40524" y="1709"/>
                    <a:pt x="40849" y="1601"/>
                  </a:cubicBezTo>
                  <a:cubicBezTo>
                    <a:pt x="40958" y="1574"/>
                    <a:pt x="41012" y="1465"/>
                    <a:pt x="40985" y="1357"/>
                  </a:cubicBezTo>
                  <a:cubicBezTo>
                    <a:pt x="40963" y="1267"/>
                    <a:pt x="40884" y="1214"/>
                    <a:pt x="40796" y="1214"/>
                  </a:cubicBezTo>
                  <a:close/>
                  <a:moveTo>
                    <a:pt x="59384" y="1618"/>
                  </a:moveTo>
                  <a:cubicBezTo>
                    <a:pt x="59312" y="1618"/>
                    <a:pt x="59260" y="1654"/>
                    <a:pt x="59239" y="1736"/>
                  </a:cubicBezTo>
                  <a:cubicBezTo>
                    <a:pt x="59185" y="1845"/>
                    <a:pt x="59239" y="1953"/>
                    <a:pt x="59321" y="1981"/>
                  </a:cubicBezTo>
                  <a:cubicBezTo>
                    <a:pt x="59673" y="2116"/>
                    <a:pt x="60053" y="2198"/>
                    <a:pt x="60379" y="2360"/>
                  </a:cubicBezTo>
                  <a:lnTo>
                    <a:pt x="60460" y="2360"/>
                  </a:lnTo>
                  <a:cubicBezTo>
                    <a:pt x="60514" y="2360"/>
                    <a:pt x="60596" y="2306"/>
                    <a:pt x="60623" y="2252"/>
                  </a:cubicBezTo>
                  <a:cubicBezTo>
                    <a:pt x="60650" y="2143"/>
                    <a:pt x="60623" y="2035"/>
                    <a:pt x="60514" y="2008"/>
                  </a:cubicBezTo>
                  <a:cubicBezTo>
                    <a:pt x="60189" y="1872"/>
                    <a:pt x="59809" y="1736"/>
                    <a:pt x="59456" y="1628"/>
                  </a:cubicBezTo>
                  <a:cubicBezTo>
                    <a:pt x="59431" y="1622"/>
                    <a:pt x="59407" y="1618"/>
                    <a:pt x="59384" y="1618"/>
                  </a:cubicBezTo>
                  <a:close/>
                  <a:moveTo>
                    <a:pt x="38660" y="1932"/>
                  </a:moveTo>
                  <a:cubicBezTo>
                    <a:pt x="38632" y="1932"/>
                    <a:pt x="38601" y="1938"/>
                    <a:pt x="38571" y="1953"/>
                  </a:cubicBezTo>
                  <a:cubicBezTo>
                    <a:pt x="38245" y="2035"/>
                    <a:pt x="37866" y="2170"/>
                    <a:pt x="37540" y="2306"/>
                  </a:cubicBezTo>
                  <a:cubicBezTo>
                    <a:pt x="37432" y="2360"/>
                    <a:pt x="37405" y="2442"/>
                    <a:pt x="37432" y="2550"/>
                  </a:cubicBezTo>
                  <a:cubicBezTo>
                    <a:pt x="37459" y="2659"/>
                    <a:pt x="37540" y="2686"/>
                    <a:pt x="37595" y="2686"/>
                  </a:cubicBezTo>
                  <a:cubicBezTo>
                    <a:pt x="37595" y="2686"/>
                    <a:pt x="37622" y="2686"/>
                    <a:pt x="37676" y="2659"/>
                  </a:cubicBezTo>
                  <a:cubicBezTo>
                    <a:pt x="38001" y="2523"/>
                    <a:pt x="38381" y="2415"/>
                    <a:pt x="38707" y="2279"/>
                  </a:cubicBezTo>
                  <a:cubicBezTo>
                    <a:pt x="38815" y="2252"/>
                    <a:pt x="38842" y="2143"/>
                    <a:pt x="38815" y="2035"/>
                  </a:cubicBezTo>
                  <a:cubicBezTo>
                    <a:pt x="38796" y="1976"/>
                    <a:pt x="38734" y="1932"/>
                    <a:pt x="38660" y="1932"/>
                  </a:cubicBezTo>
                  <a:close/>
                  <a:moveTo>
                    <a:pt x="61496" y="2405"/>
                  </a:moveTo>
                  <a:cubicBezTo>
                    <a:pt x="61417" y="2405"/>
                    <a:pt x="61349" y="2440"/>
                    <a:pt x="61328" y="2523"/>
                  </a:cubicBezTo>
                  <a:cubicBezTo>
                    <a:pt x="61301" y="2632"/>
                    <a:pt x="61328" y="2713"/>
                    <a:pt x="61436" y="2767"/>
                  </a:cubicBezTo>
                  <a:cubicBezTo>
                    <a:pt x="61762" y="2876"/>
                    <a:pt x="62115" y="3066"/>
                    <a:pt x="62440" y="3201"/>
                  </a:cubicBezTo>
                  <a:lnTo>
                    <a:pt x="62521" y="3201"/>
                  </a:lnTo>
                  <a:cubicBezTo>
                    <a:pt x="62576" y="3201"/>
                    <a:pt x="62657" y="3174"/>
                    <a:pt x="62684" y="3093"/>
                  </a:cubicBezTo>
                  <a:cubicBezTo>
                    <a:pt x="62711" y="2984"/>
                    <a:pt x="62684" y="2876"/>
                    <a:pt x="62576" y="2849"/>
                  </a:cubicBezTo>
                  <a:cubicBezTo>
                    <a:pt x="62250" y="2713"/>
                    <a:pt x="61898" y="2550"/>
                    <a:pt x="61572" y="2415"/>
                  </a:cubicBezTo>
                  <a:cubicBezTo>
                    <a:pt x="61546" y="2408"/>
                    <a:pt x="61521" y="2405"/>
                    <a:pt x="61496" y="2405"/>
                  </a:cubicBezTo>
                  <a:close/>
                  <a:moveTo>
                    <a:pt x="36567" y="2745"/>
                  </a:moveTo>
                  <a:cubicBezTo>
                    <a:pt x="36541" y="2745"/>
                    <a:pt x="36513" y="2752"/>
                    <a:pt x="36482" y="2767"/>
                  </a:cubicBezTo>
                  <a:cubicBezTo>
                    <a:pt x="36130" y="2876"/>
                    <a:pt x="35804" y="3066"/>
                    <a:pt x="35452" y="3201"/>
                  </a:cubicBezTo>
                  <a:cubicBezTo>
                    <a:pt x="35370" y="3228"/>
                    <a:pt x="35316" y="3337"/>
                    <a:pt x="35370" y="3445"/>
                  </a:cubicBezTo>
                  <a:cubicBezTo>
                    <a:pt x="35397" y="3500"/>
                    <a:pt x="35452" y="3527"/>
                    <a:pt x="35533" y="3527"/>
                  </a:cubicBezTo>
                  <a:lnTo>
                    <a:pt x="35587" y="3527"/>
                  </a:lnTo>
                  <a:cubicBezTo>
                    <a:pt x="35940" y="3364"/>
                    <a:pt x="36265" y="3228"/>
                    <a:pt x="36618" y="3093"/>
                  </a:cubicBezTo>
                  <a:cubicBezTo>
                    <a:pt x="36727" y="3066"/>
                    <a:pt x="36754" y="2957"/>
                    <a:pt x="36727" y="2849"/>
                  </a:cubicBezTo>
                  <a:cubicBezTo>
                    <a:pt x="36687" y="2790"/>
                    <a:pt x="36634" y="2745"/>
                    <a:pt x="36567" y="2745"/>
                  </a:cubicBezTo>
                  <a:close/>
                  <a:moveTo>
                    <a:pt x="63529" y="3288"/>
                  </a:moveTo>
                  <a:cubicBezTo>
                    <a:pt x="63458" y="3288"/>
                    <a:pt x="63382" y="3332"/>
                    <a:pt x="63362" y="3391"/>
                  </a:cubicBezTo>
                  <a:cubicBezTo>
                    <a:pt x="63308" y="3472"/>
                    <a:pt x="63335" y="3608"/>
                    <a:pt x="63444" y="3635"/>
                  </a:cubicBezTo>
                  <a:cubicBezTo>
                    <a:pt x="63769" y="3798"/>
                    <a:pt x="64067" y="3988"/>
                    <a:pt x="64420" y="4150"/>
                  </a:cubicBezTo>
                  <a:cubicBezTo>
                    <a:pt x="64447" y="4178"/>
                    <a:pt x="64474" y="4178"/>
                    <a:pt x="64529" y="4178"/>
                  </a:cubicBezTo>
                  <a:cubicBezTo>
                    <a:pt x="64583" y="4178"/>
                    <a:pt x="64664" y="4150"/>
                    <a:pt x="64664" y="4042"/>
                  </a:cubicBezTo>
                  <a:cubicBezTo>
                    <a:pt x="64718" y="3988"/>
                    <a:pt x="64691" y="3852"/>
                    <a:pt x="64583" y="3798"/>
                  </a:cubicBezTo>
                  <a:cubicBezTo>
                    <a:pt x="64284" y="3635"/>
                    <a:pt x="63932" y="3472"/>
                    <a:pt x="63606" y="3310"/>
                  </a:cubicBezTo>
                  <a:cubicBezTo>
                    <a:pt x="63584" y="3294"/>
                    <a:pt x="63557" y="3288"/>
                    <a:pt x="63529" y="3288"/>
                  </a:cubicBezTo>
                  <a:close/>
                  <a:moveTo>
                    <a:pt x="34520" y="3625"/>
                  </a:moveTo>
                  <a:cubicBezTo>
                    <a:pt x="34498" y="3625"/>
                    <a:pt x="34474" y="3629"/>
                    <a:pt x="34448" y="3635"/>
                  </a:cubicBezTo>
                  <a:cubicBezTo>
                    <a:pt x="34096" y="3798"/>
                    <a:pt x="33770" y="3933"/>
                    <a:pt x="33417" y="4123"/>
                  </a:cubicBezTo>
                  <a:cubicBezTo>
                    <a:pt x="33336" y="4150"/>
                    <a:pt x="33282" y="4259"/>
                    <a:pt x="33336" y="4340"/>
                  </a:cubicBezTo>
                  <a:cubicBezTo>
                    <a:pt x="33363" y="4422"/>
                    <a:pt x="33417" y="4449"/>
                    <a:pt x="33499" y="4449"/>
                  </a:cubicBezTo>
                  <a:lnTo>
                    <a:pt x="33553" y="4449"/>
                  </a:lnTo>
                  <a:cubicBezTo>
                    <a:pt x="33906" y="4286"/>
                    <a:pt x="34231" y="4150"/>
                    <a:pt x="34584" y="3988"/>
                  </a:cubicBezTo>
                  <a:cubicBezTo>
                    <a:pt x="34692" y="3933"/>
                    <a:pt x="34719" y="3852"/>
                    <a:pt x="34692" y="3744"/>
                  </a:cubicBezTo>
                  <a:cubicBezTo>
                    <a:pt x="34651" y="3661"/>
                    <a:pt x="34594" y="3625"/>
                    <a:pt x="34520" y="3625"/>
                  </a:cubicBezTo>
                  <a:close/>
                  <a:moveTo>
                    <a:pt x="65476" y="4347"/>
                  </a:moveTo>
                  <a:cubicBezTo>
                    <a:pt x="65428" y="4347"/>
                    <a:pt x="65375" y="4383"/>
                    <a:pt x="65342" y="4449"/>
                  </a:cubicBezTo>
                  <a:cubicBezTo>
                    <a:pt x="65261" y="4530"/>
                    <a:pt x="65288" y="4612"/>
                    <a:pt x="65396" y="4693"/>
                  </a:cubicBezTo>
                  <a:cubicBezTo>
                    <a:pt x="65695" y="4883"/>
                    <a:pt x="66047" y="5073"/>
                    <a:pt x="66346" y="5263"/>
                  </a:cubicBezTo>
                  <a:cubicBezTo>
                    <a:pt x="66373" y="5290"/>
                    <a:pt x="66427" y="5290"/>
                    <a:pt x="66454" y="5290"/>
                  </a:cubicBezTo>
                  <a:cubicBezTo>
                    <a:pt x="66509" y="5290"/>
                    <a:pt x="66563" y="5263"/>
                    <a:pt x="66590" y="5235"/>
                  </a:cubicBezTo>
                  <a:cubicBezTo>
                    <a:pt x="66617" y="5127"/>
                    <a:pt x="66617" y="5018"/>
                    <a:pt x="66509" y="4964"/>
                  </a:cubicBezTo>
                  <a:cubicBezTo>
                    <a:pt x="66210" y="4747"/>
                    <a:pt x="65912" y="4584"/>
                    <a:pt x="65559" y="4395"/>
                  </a:cubicBezTo>
                  <a:cubicBezTo>
                    <a:pt x="65538" y="4362"/>
                    <a:pt x="65508" y="4347"/>
                    <a:pt x="65476" y="4347"/>
                  </a:cubicBezTo>
                  <a:close/>
                  <a:moveTo>
                    <a:pt x="32486" y="4575"/>
                  </a:moveTo>
                  <a:cubicBezTo>
                    <a:pt x="32464" y="4575"/>
                    <a:pt x="32439" y="4578"/>
                    <a:pt x="32414" y="4584"/>
                  </a:cubicBezTo>
                  <a:lnTo>
                    <a:pt x="31383" y="5100"/>
                  </a:lnTo>
                  <a:cubicBezTo>
                    <a:pt x="31329" y="5127"/>
                    <a:pt x="31302" y="5235"/>
                    <a:pt x="31329" y="5344"/>
                  </a:cubicBezTo>
                  <a:cubicBezTo>
                    <a:pt x="31356" y="5398"/>
                    <a:pt x="31437" y="5425"/>
                    <a:pt x="31492" y="5425"/>
                  </a:cubicBezTo>
                  <a:lnTo>
                    <a:pt x="31573" y="5425"/>
                  </a:lnTo>
                  <a:cubicBezTo>
                    <a:pt x="31871" y="5263"/>
                    <a:pt x="32197" y="5100"/>
                    <a:pt x="32549" y="4937"/>
                  </a:cubicBezTo>
                  <a:cubicBezTo>
                    <a:pt x="32658" y="4883"/>
                    <a:pt x="32685" y="4774"/>
                    <a:pt x="32658" y="4693"/>
                  </a:cubicBezTo>
                  <a:cubicBezTo>
                    <a:pt x="32617" y="4610"/>
                    <a:pt x="32559" y="4575"/>
                    <a:pt x="32486" y="4575"/>
                  </a:cubicBezTo>
                  <a:close/>
                  <a:moveTo>
                    <a:pt x="30467" y="5593"/>
                  </a:moveTo>
                  <a:cubicBezTo>
                    <a:pt x="30441" y="5593"/>
                    <a:pt x="30411" y="5599"/>
                    <a:pt x="30380" y="5615"/>
                  </a:cubicBezTo>
                  <a:cubicBezTo>
                    <a:pt x="30027" y="5778"/>
                    <a:pt x="29729" y="5941"/>
                    <a:pt x="29403" y="6103"/>
                  </a:cubicBezTo>
                  <a:cubicBezTo>
                    <a:pt x="29322" y="6158"/>
                    <a:pt x="29295" y="6239"/>
                    <a:pt x="29322" y="6348"/>
                  </a:cubicBezTo>
                  <a:cubicBezTo>
                    <a:pt x="29349" y="6429"/>
                    <a:pt x="29430" y="6456"/>
                    <a:pt x="29484" y="6456"/>
                  </a:cubicBezTo>
                  <a:cubicBezTo>
                    <a:pt x="29539" y="6456"/>
                    <a:pt x="29566" y="6456"/>
                    <a:pt x="29566" y="6429"/>
                  </a:cubicBezTo>
                  <a:cubicBezTo>
                    <a:pt x="29891" y="6239"/>
                    <a:pt x="30190" y="6076"/>
                    <a:pt x="30542" y="5914"/>
                  </a:cubicBezTo>
                  <a:cubicBezTo>
                    <a:pt x="30597" y="5886"/>
                    <a:pt x="30651" y="5778"/>
                    <a:pt x="30597" y="5669"/>
                  </a:cubicBezTo>
                  <a:cubicBezTo>
                    <a:pt x="30577" y="5631"/>
                    <a:pt x="30531" y="5593"/>
                    <a:pt x="30467" y="5593"/>
                  </a:cubicBezTo>
                  <a:close/>
                  <a:moveTo>
                    <a:pt x="67381" y="5525"/>
                  </a:moveTo>
                  <a:cubicBezTo>
                    <a:pt x="67323" y="5525"/>
                    <a:pt x="67273" y="5552"/>
                    <a:pt x="67241" y="5615"/>
                  </a:cubicBezTo>
                  <a:cubicBezTo>
                    <a:pt x="67160" y="5697"/>
                    <a:pt x="67187" y="5805"/>
                    <a:pt x="67268" y="5886"/>
                  </a:cubicBezTo>
                  <a:cubicBezTo>
                    <a:pt x="67566" y="6076"/>
                    <a:pt x="67865" y="6320"/>
                    <a:pt x="68190" y="6510"/>
                  </a:cubicBezTo>
                  <a:cubicBezTo>
                    <a:pt x="68217" y="6564"/>
                    <a:pt x="68245" y="6564"/>
                    <a:pt x="68272" y="6564"/>
                  </a:cubicBezTo>
                  <a:cubicBezTo>
                    <a:pt x="68353" y="6564"/>
                    <a:pt x="68407" y="6510"/>
                    <a:pt x="68461" y="6483"/>
                  </a:cubicBezTo>
                  <a:cubicBezTo>
                    <a:pt x="68516" y="6375"/>
                    <a:pt x="68489" y="6293"/>
                    <a:pt x="68407" y="6212"/>
                  </a:cubicBezTo>
                  <a:cubicBezTo>
                    <a:pt x="68109" y="6022"/>
                    <a:pt x="67811" y="5778"/>
                    <a:pt x="67512" y="5561"/>
                  </a:cubicBezTo>
                  <a:cubicBezTo>
                    <a:pt x="67467" y="5538"/>
                    <a:pt x="67422" y="5525"/>
                    <a:pt x="67381" y="5525"/>
                  </a:cubicBezTo>
                  <a:close/>
                  <a:moveTo>
                    <a:pt x="28480" y="6609"/>
                  </a:moveTo>
                  <a:cubicBezTo>
                    <a:pt x="28454" y="6609"/>
                    <a:pt x="28427" y="6612"/>
                    <a:pt x="28400" y="6619"/>
                  </a:cubicBezTo>
                  <a:lnTo>
                    <a:pt x="27423" y="7134"/>
                  </a:lnTo>
                  <a:cubicBezTo>
                    <a:pt x="27342" y="7161"/>
                    <a:pt x="27315" y="7270"/>
                    <a:pt x="27342" y="7378"/>
                  </a:cubicBezTo>
                  <a:cubicBezTo>
                    <a:pt x="27396" y="7432"/>
                    <a:pt x="27450" y="7460"/>
                    <a:pt x="27532" y="7460"/>
                  </a:cubicBezTo>
                  <a:cubicBezTo>
                    <a:pt x="27559" y="7460"/>
                    <a:pt x="27586" y="7460"/>
                    <a:pt x="27586" y="7432"/>
                  </a:cubicBezTo>
                  <a:lnTo>
                    <a:pt x="28562" y="6917"/>
                  </a:lnTo>
                  <a:cubicBezTo>
                    <a:pt x="28644" y="6890"/>
                    <a:pt x="28671" y="6781"/>
                    <a:pt x="28644" y="6700"/>
                  </a:cubicBezTo>
                  <a:cubicBezTo>
                    <a:pt x="28623" y="6639"/>
                    <a:pt x="28557" y="6609"/>
                    <a:pt x="28480" y="6609"/>
                  </a:cubicBezTo>
                  <a:close/>
                  <a:moveTo>
                    <a:pt x="69181" y="6860"/>
                  </a:moveTo>
                  <a:cubicBezTo>
                    <a:pt x="69119" y="6860"/>
                    <a:pt x="69065" y="6884"/>
                    <a:pt x="69031" y="6917"/>
                  </a:cubicBezTo>
                  <a:cubicBezTo>
                    <a:pt x="68950" y="7026"/>
                    <a:pt x="69004" y="7134"/>
                    <a:pt x="69058" y="7188"/>
                  </a:cubicBezTo>
                  <a:cubicBezTo>
                    <a:pt x="69329" y="7432"/>
                    <a:pt x="69628" y="7677"/>
                    <a:pt x="69899" y="7921"/>
                  </a:cubicBezTo>
                  <a:cubicBezTo>
                    <a:pt x="69953" y="7948"/>
                    <a:pt x="70008" y="7948"/>
                    <a:pt x="70035" y="7948"/>
                  </a:cubicBezTo>
                  <a:cubicBezTo>
                    <a:pt x="70116" y="7948"/>
                    <a:pt x="70143" y="7921"/>
                    <a:pt x="70225" y="7866"/>
                  </a:cubicBezTo>
                  <a:cubicBezTo>
                    <a:pt x="70279" y="7785"/>
                    <a:pt x="70252" y="7677"/>
                    <a:pt x="70170" y="7595"/>
                  </a:cubicBezTo>
                  <a:cubicBezTo>
                    <a:pt x="69872" y="7378"/>
                    <a:pt x="69601" y="7134"/>
                    <a:pt x="69302" y="6890"/>
                  </a:cubicBezTo>
                  <a:cubicBezTo>
                    <a:pt x="69261" y="6869"/>
                    <a:pt x="69219" y="6860"/>
                    <a:pt x="69181" y="6860"/>
                  </a:cubicBezTo>
                  <a:close/>
                  <a:moveTo>
                    <a:pt x="26527" y="7666"/>
                  </a:moveTo>
                  <a:cubicBezTo>
                    <a:pt x="26503" y="7666"/>
                    <a:pt x="26476" y="7669"/>
                    <a:pt x="26447" y="7677"/>
                  </a:cubicBezTo>
                  <a:lnTo>
                    <a:pt x="25470" y="8192"/>
                  </a:lnTo>
                  <a:cubicBezTo>
                    <a:pt x="25389" y="8219"/>
                    <a:pt x="25362" y="8328"/>
                    <a:pt x="25389" y="8409"/>
                  </a:cubicBezTo>
                  <a:cubicBezTo>
                    <a:pt x="25416" y="8490"/>
                    <a:pt x="25497" y="8517"/>
                    <a:pt x="25552" y="8517"/>
                  </a:cubicBezTo>
                  <a:cubicBezTo>
                    <a:pt x="25606" y="8517"/>
                    <a:pt x="25633" y="8517"/>
                    <a:pt x="25633" y="8490"/>
                  </a:cubicBezTo>
                  <a:lnTo>
                    <a:pt x="26609" y="7975"/>
                  </a:lnTo>
                  <a:cubicBezTo>
                    <a:pt x="26664" y="7948"/>
                    <a:pt x="26718" y="7839"/>
                    <a:pt x="26664" y="7731"/>
                  </a:cubicBezTo>
                  <a:cubicBezTo>
                    <a:pt x="26644" y="7691"/>
                    <a:pt x="26595" y="7666"/>
                    <a:pt x="26527" y="7666"/>
                  </a:cubicBezTo>
                  <a:close/>
                  <a:moveTo>
                    <a:pt x="70892" y="8294"/>
                  </a:moveTo>
                  <a:cubicBezTo>
                    <a:pt x="70842" y="8294"/>
                    <a:pt x="70794" y="8314"/>
                    <a:pt x="70767" y="8355"/>
                  </a:cubicBezTo>
                  <a:cubicBezTo>
                    <a:pt x="70686" y="8409"/>
                    <a:pt x="70686" y="8545"/>
                    <a:pt x="70767" y="8626"/>
                  </a:cubicBezTo>
                  <a:cubicBezTo>
                    <a:pt x="71038" y="8870"/>
                    <a:pt x="71309" y="9087"/>
                    <a:pt x="71581" y="9358"/>
                  </a:cubicBezTo>
                  <a:cubicBezTo>
                    <a:pt x="71608" y="9412"/>
                    <a:pt x="71662" y="9440"/>
                    <a:pt x="71716" y="9440"/>
                  </a:cubicBezTo>
                  <a:cubicBezTo>
                    <a:pt x="71743" y="9440"/>
                    <a:pt x="71771" y="9412"/>
                    <a:pt x="71852" y="9412"/>
                  </a:cubicBezTo>
                  <a:cubicBezTo>
                    <a:pt x="71906" y="9331"/>
                    <a:pt x="71906" y="9196"/>
                    <a:pt x="71852" y="9141"/>
                  </a:cubicBezTo>
                  <a:cubicBezTo>
                    <a:pt x="71581" y="8870"/>
                    <a:pt x="71309" y="8599"/>
                    <a:pt x="71038" y="8355"/>
                  </a:cubicBezTo>
                  <a:cubicBezTo>
                    <a:pt x="70998" y="8314"/>
                    <a:pt x="70943" y="8294"/>
                    <a:pt x="70892" y="8294"/>
                  </a:cubicBezTo>
                  <a:close/>
                  <a:moveTo>
                    <a:pt x="24560" y="8712"/>
                  </a:moveTo>
                  <a:cubicBezTo>
                    <a:pt x="24530" y="8712"/>
                    <a:pt x="24498" y="8719"/>
                    <a:pt x="24467" y="8734"/>
                  </a:cubicBezTo>
                  <a:cubicBezTo>
                    <a:pt x="24141" y="8897"/>
                    <a:pt x="23843" y="9060"/>
                    <a:pt x="23490" y="9223"/>
                  </a:cubicBezTo>
                  <a:cubicBezTo>
                    <a:pt x="23436" y="9277"/>
                    <a:pt x="23382" y="9358"/>
                    <a:pt x="23436" y="9467"/>
                  </a:cubicBezTo>
                  <a:cubicBezTo>
                    <a:pt x="23463" y="9548"/>
                    <a:pt x="23517" y="9575"/>
                    <a:pt x="23599" y="9575"/>
                  </a:cubicBezTo>
                  <a:cubicBezTo>
                    <a:pt x="23626" y="9575"/>
                    <a:pt x="23626" y="9575"/>
                    <a:pt x="23653" y="9548"/>
                  </a:cubicBezTo>
                  <a:cubicBezTo>
                    <a:pt x="24005" y="9358"/>
                    <a:pt x="24304" y="9196"/>
                    <a:pt x="24629" y="9033"/>
                  </a:cubicBezTo>
                  <a:cubicBezTo>
                    <a:pt x="24711" y="9006"/>
                    <a:pt x="24738" y="8897"/>
                    <a:pt x="24711" y="8789"/>
                  </a:cubicBezTo>
                  <a:cubicBezTo>
                    <a:pt x="24692" y="8750"/>
                    <a:pt x="24632" y="8712"/>
                    <a:pt x="24560" y="8712"/>
                  </a:cubicBezTo>
                  <a:close/>
                  <a:moveTo>
                    <a:pt x="22551" y="9728"/>
                  </a:moveTo>
                  <a:cubicBezTo>
                    <a:pt x="22529" y="9728"/>
                    <a:pt x="22507" y="9731"/>
                    <a:pt x="22487" y="9738"/>
                  </a:cubicBezTo>
                  <a:lnTo>
                    <a:pt x="22378" y="9819"/>
                  </a:lnTo>
                  <a:cubicBezTo>
                    <a:pt x="22053" y="9955"/>
                    <a:pt x="21781" y="10118"/>
                    <a:pt x="21483" y="10253"/>
                  </a:cubicBezTo>
                  <a:cubicBezTo>
                    <a:pt x="21429" y="10280"/>
                    <a:pt x="21374" y="10389"/>
                    <a:pt x="21429" y="10497"/>
                  </a:cubicBezTo>
                  <a:cubicBezTo>
                    <a:pt x="21456" y="10552"/>
                    <a:pt x="21537" y="10579"/>
                    <a:pt x="21591" y="10579"/>
                  </a:cubicBezTo>
                  <a:cubicBezTo>
                    <a:pt x="21619" y="10579"/>
                    <a:pt x="21673" y="10579"/>
                    <a:pt x="21646" y="10552"/>
                  </a:cubicBezTo>
                  <a:cubicBezTo>
                    <a:pt x="21971" y="10416"/>
                    <a:pt x="22242" y="10253"/>
                    <a:pt x="22541" y="10118"/>
                  </a:cubicBezTo>
                  <a:lnTo>
                    <a:pt x="22649" y="10036"/>
                  </a:lnTo>
                  <a:cubicBezTo>
                    <a:pt x="22704" y="10009"/>
                    <a:pt x="22758" y="9901"/>
                    <a:pt x="22704" y="9819"/>
                  </a:cubicBezTo>
                  <a:cubicBezTo>
                    <a:pt x="22683" y="9758"/>
                    <a:pt x="22617" y="9728"/>
                    <a:pt x="22551" y="9728"/>
                  </a:cubicBezTo>
                  <a:close/>
                  <a:moveTo>
                    <a:pt x="72486" y="9860"/>
                  </a:moveTo>
                  <a:cubicBezTo>
                    <a:pt x="72435" y="9860"/>
                    <a:pt x="72381" y="9874"/>
                    <a:pt x="72340" y="9901"/>
                  </a:cubicBezTo>
                  <a:cubicBezTo>
                    <a:pt x="72286" y="9982"/>
                    <a:pt x="72286" y="10118"/>
                    <a:pt x="72340" y="10172"/>
                  </a:cubicBezTo>
                  <a:cubicBezTo>
                    <a:pt x="72584" y="10443"/>
                    <a:pt x="72856" y="10714"/>
                    <a:pt x="73100" y="10986"/>
                  </a:cubicBezTo>
                  <a:cubicBezTo>
                    <a:pt x="73127" y="11040"/>
                    <a:pt x="73154" y="11067"/>
                    <a:pt x="73235" y="11067"/>
                  </a:cubicBezTo>
                  <a:cubicBezTo>
                    <a:pt x="73262" y="11067"/>
                    <a:pt x="73290" y="11040"/>
                    <a:pt x="73371" y="10986"/>
                  </a:cubicBezTo>
                  <a:cubicBezTo>
                    <a:pt x="73425" y="10931"/>
                    <a:pt x="73425" y="10796"/>
                    <a:pt x="73371" y="10714"/>
                  </a:cubicBezTo>
                  <a:cubicBezTo>
                    <a:pt x="73127" y="10443"/>
                    <a:pt x="72883" y="10172"/>
                    <a:pt x="72611" y="9901"/>
                  </a:cubicBezTo>
                  <a:cubicBezTo>
                    <a:pt x="72584" y="9874"/>
                    <a:pt x="72537" y="9860"/>
                    <a:pt x="72486" y="9860"/>
                  </a:cubicBezTo>
                  <a:close/>
                  <a:moveTo>
                    <a:pt x="20609" y="10705"/>
                  </a:moveTo>
                  <a:cubicBezTo>
                    <a:pt x="20585" y="10705"/>
                    <a:pt x="20559" y="10708"/>
                    <a:pt x="20534" y="10714"/>
                  </a:cubicBezTo>
                  <a:cubicBezTo>
                    <a:pt x="20208" y="10877"/>
                    <a:pt x="19856" y="11040"/>
                    <a:pt x="19530" y="11203"/>
                  </a:cubicBezTo>
                  <a:cubicBezTo>
                    <a:pt x="19422" y="11230"/>
                    <a:pt x="19394" y="11338"/>
                    <a:pt x="19422" y="11447"/>
                  </a:cubicBezTo>
                  <a:cubicBezTo>
                    <a:pt x="19449" y="11501"/>
                    <a:pt x="19530" y="11528"/>
                    <a:pt x="19584" y="11528"/>
                  </a:cubicBezTo>
                  <a:lnTo>
                    <a:pt x="19666" y="11528"/>
                  </a:lnTo>
                  <a:cubicBezTo>
                    <a:pt x="19991" y="11365"/>
                    <a:pt x="20344" y="11230"/>
                    <a:pt x="20669" y="11067"/>
                  </a:cubicBezTo>
                  <a:cubicBezTo>
                    <a:pt x="20778" y="11013"/>
                    <a:pt x="20805" y="10931"/>
                    <a:pt x="20778" y="10823"/>
                  </a:cubicBezTo>
                  <a:cubicBezTo>
                    <a:pt x="20757" y="10740"/>
                    <a:pt x="20689" y="10705"/>
                    <a:pt x="20609" y="10705"/>
                  </a:cubicBezTo>
                  <a:close/>
                  <a:moveTo>
                    <a:pt x="18575" y="11627"/>
                  </a:moveTo>
                  <a:cubicBezTo>
                    <a:pt x="18551" y="11627"/>
                    <a:pt x="18525" y="11630"/>
                    <a:pt x="18499" y="11637"/>
                  </a:cubicBezTo>
                  <a:cubicBezTo>
                    <a:pt x="18174" y="11772"/>
                    <a:pt x="17821" y="11935"/>
                    <a:pt x="17496" y="12071"/>
                  </a:cubicBezTo>
                  <a:cubicBezTo>
                    <a:pt x="17387" y="12125"/>
                    <a:pt x="17360" y="12206"/>
                    <a:pt x="17387" y="12315"/>
                  </a:cubicBezTo>
                  <a:cubicBezTo>
                    <a:pt x="17414" y="12396"/>
                    <a:pt x="17496" y="12423"/>
                    <a:pt x="17550" y="12423"/>
                  </a:cubicBezTo>
                  <a:lnTo>
                    <a:pt x="17631" y="12423"/>
                  </a:lnTo>
                  <a:cubicBezTo>
                    <a:pt x="17957" y="12288"/>
                    <a:pt x="18309" y="12125"/>
                    <a:pt x="18635" y="11989"/>
                  </a:cubicBezTo>
                  <a:cubicBezTo>
                    <a:pt x="18743" y="11935"/>
                    <a:pt x="18771" y="11854"/>
                    <a:pt x="18743" y="11745"/>
                  </a:cubicBezTo>
                  <a:cubicBezTo>
                    <a:pt x="18723" y="11662"/>
                    <a:pt x="18655" y="11627"/>
                    <a:pt x="18575" y="11627"/>
                  </a:cubicBezTo>
                  <a:close/>
                  <a:moveTo>
                    <a:pt x="73967" y="11524"/>
                  </a:moveTo>
                  <a:cubicBezTo>
                    <a:pt x="73919" y="11524"/>
                    <a:pt x="73870" y="11545"/>
                    <a:pt x="73832" y="11582"/>
                  </a:cubicBezTo>
                  <a:cubicBezTo>
                    <a:pt x="73751" y="11637"/>
                    <a:pt x="73751" y="11772"/>
                    <a:pt x="73805" y="11854"/>
                  </a:cubicBezTo>
                  <a:cubicBezTo>
                    <a:pt x="73968" y="12016"/>
                    <a:pt x="74158" y="12206"/>
                    <a:pt x="74293" y="12423"/>
                  </a:cubicBezTo>
                  <a:cubicBezTo>
                    <a:pt x="74320" y="12450"/>
                    <a:pt x="74347" y="12477"/>
                    <a:pt x="74429" y="12477"/>
                  </a:cubicBezTo>
                  <a:lnTo>
                    <a:pt x="74564" y="12477"/>
                  </a:lnTo>
                  <a:cubicBezTo>
                    <a:pt x="74619" y="12423"/>
                    <a:pt x="74646" y="12288"/>
                    <a:pt x="74591" y="12206"/>
                  </a:cubicBezTo>
                  <a:cubicBezTo>
                    <a:pt x="74429" y="12016"/>
                    <a:pt x="74293" y="11799"/>
                    <a:pt x="74103" y="11610"/>
                  </a:cubicBezTo>
                  <a:cubicBezTo>
                    <a:pt x="74074" y="11551"/>
                    <a:pt x="74022" y="11524"/>
                    <a:pt x="73967" y="11524"/>
                  </a:cubicBezTo>
                  <a:close/>
                  <a:moveTo>
                    <a:pt x="16514" y="12468"/>
                  </a:moveTo>
                  <a:cubicBezTo>
                    <a:pt x="16489" y="12468"/>
                    <a:pt x="16464" y="12471"/>
                    <a:pt x="16438" y="12477"/>
                  </a:cubicBezTo>
                  <a:cubicBezTo>
                    <a:pt x="16058" y="12613"/>
                    <a:pt x="15733" y="12749"/>
                    <a:pt x="15380" y="12884"/>
                  </a:cubicBezTo>
                  <a:cubicBezTo>
                    <a:pt x="15299" y="12939"/>
                    <a:pt x="15244" y="13020"/>
                    <a:pt x="15299" y="13128"/>
                  </a:cubicBezTo>
                  <a:cubicBezTo>
                    <a:pt x="15326" y="13237"/>
                    <a:pt x="15380" y="13264"/>
                    <a:pt x="15461" y="13264"/>
                  </a:cubicBezTo>
                  <a:cubicBezTo>
                    <a:pt x="15489" y="13264"/>
                    <a:pt x="15516" y="13237"/>
                    <a:pt x="15516" y="13237"/>
                  </a:cubicBezTo>
                  <a:cubicBezTo>
                    <a:pt x="15868" y="13101"/>
                    <a:pt x="16248" y="12966"/>
                    <a:pt x="16574" y="12830"/>
                  </a:cubicBezTo>
                  <a:cubicBezTo>
                    <a:pt x="16682" y="12776"/>
                    <a:pt x="16709" y="12694"/>
                    <a:pt x="16682" y="12586"/>
                  </a:cubicBezTo>
                  <a:cubicBezTo>
                    <a:pt x="16661" y="12503"/>
                    <a:pt x="16593" y="12468"/>
                    <a:pt x="16514" y="12468"/>
                  </a:cubicBezTo>
                  <a:close/>
                  <a:moveTo>
                    <a:pt x="14432" y="13257"/>
                  </a:moveTo>
                  <a:cubicBezTo>
                    <a:pt x="14414" y="13257"/>
                    <a:pt x="14396" y="13259"/>
                    <a:pt x="14376" y="13264"/>
                  </a:cubicBezTo>
                  <a:cubicBezTo>
                    <a:pt x="14024" y="13373"/>
                    <a:pt x="13671" y="13508"/>
                    <a:pt x="13319" y="13590"/>
                  </a:cubicBezTo>
                  <a:cubicBezTo>
                    <a:pt x="13210" y="13644"/>
                    <a:pt x="13156" y="13752"/>
                    <a:pt x="13183" y="13834"/>
                  </a:cubicBezTo>
                  <a:cubicBezTo>
                    <a:pt x="13183" y="13915"/>
                    <a:pt x="13292" y="13969"/>
                    <a:pt x="13346" y="13969"/>
                  </a:cubicBezTo>
                  <a:cubicBezTo>
                    <a:pt x="13400" y="13969"/>
                    <a:pt x="13400" y="13969"/>
                    <a:pt x="13454" y="13942"/>
                  </a:cubicBezTo>
                  <a:cubicBezTo>
                    <a:pt x="13780" y="13834"/>
                    <a:pt x="14159" y="13752"/>
                    <a:pt x="14512" y="13590"/>
                  </a:cubicBezTo>
                  <a:cubicBezTo>
                    <a:pt x="14566" y="13562"/>
                    <a:pt x="14648" y="13427"/>
                    <a:pt x="14621" y="13373"/>
                  </a:cubicBezTo>
                  <a:cubicBezTo>
                    <a:pt x="14576" y="13306"/>
                    <a:pt x="14513" y="13257"/>
                    <a:pt x="14432" y="13257"/>
                  </a:cubicBezTo>
                  <a:close/>
                  <a:moveTo>
                    <a:pt x="12316" y="13935"/>
                  </a:moveTo>
                  <a:cubicBezTo>
                    <a:pt x="12298" y="13935"/>
                    <a:pt x="12279" y="13938"/>
                    <a:pt x="12261" y="13942"/>
                  </a:cubicBezTo>
                  <a:cubicBezTo>
                    <a:pt x="11908" y="14051"/>
                    <a:pt x="11556" y="14105"/>
                    <a:pt x="11176" y="14213"/>
                  </a:cubicBezTo>
                  <a:cubicBezTo>
                    <a:pt x="11094" y="14241"/>
                    <a:pt x="11013" y="14349"/>
                    <a:pt x="11040" y="14458"/>
                  </a:cubicBezTo>
                  <a:cubicBezTo>
                    <a:pt x="11040" y="14512"/>
                    <a:pt x="11149" y="14593"/>
                    <a:pt x="11230" y="14593"/>
                  </a:cubicBezTo>
                  <a:lnTo>
                    <a:pt x="11284" y="14593"/>
                  </a:lnTo>
                  <a:cubicBezTo>
                    <a:pt x="11664" y="14512"/>
                    <a:pt x="11990" y="14430"/>
                    <a:pt x="12369" y="14322"/>
                  </a:cubicBezTo>
                  <a:cubicBezTo>
                    <a:pt x="12478" y="14268"/>
                    <a:pt x="12532" y="14186"/>
                    <a:pt x="12505" y="14078"/>
                  </a:cubicBezTo>
                  <a:cubicBezTo>
                    <a:pt x="12482" y="13988"/>
                    <a:pt x="12404" y="13935"/>
                    <a:pt x="12316" y="13935"/>
                  </a:cubicBezTo>
                  <a:close/>
                  <a:moveTo>
                    <a:pt x="10146" y="14451"/>
                  </a:moveTo>
                  <a:cubicBezTo>
                    <a:pt x="10128" y="14451"/>
                    <a:pt x="10110" y="14453"/>
                    <a:pt x="10091" y="14458"/>
                  </a:cubicBezTo>
                  <a:cubicBezTo>
                    <a:pt x="9711" y="14512"/>
                    <a:pt x="9386" y="14593"/>
                    <a:pt x="9006" y="14647"/>
                  </a:cubicBezTo>
                  <a:cubicBezTo>
                    <a:pt x="8925" y="14647"/>
                    <a:pt x="8843" y="14756"/>
                    <a:pt x="8870" y="14864"/>
                  </a:cubicBezTo>
                  <a:cubicBezTo>
                    <a:pt x="8870" y="14973"/>
                    <a:pt x="8952" y="15027"/>
                    <a:pt x="9033" y="15027"/>
                  </a:cubicBezTo>
                  <a:cubicBezTo>
                    <a:pt x="9413" y="14973"/>
                    <a:pt x="9793" y="14892"/>
                    <a:pt x="10199" y="14837"/>
                  </a:cubicBezTo>
                  <a:cubicBezTo>
                    <a:pt x="10308" y="14783"/>
                    <a:pt x="10362" y="14702"/>
                    <a:pt x="10335" y="14593"/>
                  </a:cubicBezTo>
                  <a:cubicBezTo>
                    <a:pt x="10313" y="14503"/>
                    <a:pt x="10234" y="14451"/>
                    <a:pt x="10146" y="14451"/>
                  </a:cubicBezTo>
                  <a:close/>
                  <a:moveTo>
                    <a:pt x="186" y="14722"/>
                  </a:moveTo>
                  <a:cubicBezTo>
                    <a:pt x="129" y="14722"/>
                    <a:pt x="50" y="14774"/>
                    <a:pt x="28" y="14864"/>
                  </a:cubicBezTo>
                  <a:cubicBezTo>
                    <a:pt x="1" y="14973"/>
                    <a:pt x="55" y="15027"/>
                    <a:pt x="164" y="15054"/>
                  </a:cubicBezTo>
                  <a:cubicBezTo>
                    <a:pt x="516" y="15163"/>
                    <a:pt x="869" y="15190"/>
                    <a:pt x="1276" y="15271"/>
                  </a:cubicBezTo>
                  <a:cubicBezTo>
                    <a:pt x="1357" y="15271"/>
                    <a:pt x="1466" y="15190"/>
                    <a:pt x="1493" y="15108"/>
                  </a:cubicBezTo>
                  <a:cubicBezTo>
                    <a:pt x="1493" y="15000"/>
                    <a:pt x="1411" y="14892"/>
                    <a:pt x="1303" y="14892"/>
                  </a:cubicBezTo>
                  <a:cubicBezTo>
                    <a:pt x="950" y="14864"/>
                    <a:pt x="598" y="14783"/>
                    <a:pt x="218" y="14729"/>
                  </a:cubicBezTo>
                  <a:cubicBezTo>
                    <a:pt x="209" y="14724"/>
                    <a:pt x="198" y="14722"/>
                    <a:pt x="186" y="14722"/>
                  </a:cubicBezTo>
                  <a:close/>
                  <a:moveTo>
                    <a:pt x="7894" y="14837"/>
                  </a:moveTo>
                  <a:cubicBezTo>
                    <a:pt x="7568" y="14892"/>
                    <a:pt x="7189" y="14919"/>
                    <a:pt x="6809" y="14973"/>
                  </a:cubicBezTo>
                  <a:cubicBezTo>
                    <a:pt x="6700" y="14973"/>
                    <a:pt x="6646" y="15054"/>
                    <a:pt x="6646" y="15163"/>
                  </a:cubicBezTo>
                  <a:cubicBezTo>
                    <a:pt x="6646" y="15271"/>
                    <a:pt x="6700" y="15325"/>
                    <a:pt x="6809" y="15325"/>
                  </a:cubicBezTo>
                  <a:cubicBezTo>
                    <a:pt x="7216" y="15298"/>
                    <a:pt x="7596" y="15271"/>
                    <a:pt x="7921" y="15190"/>
                  </a:cubicBezTo>
                  <a:cubicBezTo>
                    <a:pt x="8030" y="15190"/>
                    <a:pt x="8111" y="15108"/>
                    <a:pt x="8111" y="15000"/>
                  </a:cubicBezTo>
                  <a:cubicBezTo>
                    <a:pt x="8111" y="14892"/>
                    <a:pt x="8002" y="14837"/>
                    <a:pt x="7894" y="14837"/>
                  </a:cubicBezTo>
                  <a:close/>
                  <a:moveTo>
                    <a:pt x="2415" y="15027"/>
                  </a:moveTo>
                  <a:cubicBezTo>
                    <a:pt x="2306" y="15027"/>
                    <a:pt x="2198" y="15108"/>
                    <a:pt x="2198" y="15190"/>
                  </a:cubicBezTo>
                  <a:cubicBezTo>
                    <a:pt x="2198" y="15298"/>
                    <a:pt x="2252" y="15407"/>
                    <a:pt x="2361" y="15407"/>
                  </a:cubicBezTo>
                  <a:cubicBezTo>
                    <a:pt x="2740" y="15434"/>
                    <a:pt x="3120" y="15461"/>
                    <a:pt x="3500" y="15461"/>
                  </a:cubicBezTo>
                  <a:cubicBezTo>
                    <a:pt x="3581" y="15461"/>
                    <a:pt x="3663" y="15380"/>
                    <a:pt x="3690" y="15298"/>
                  </a:cubicBezTo>
                  <a:cubicBezTo>
                    <a:pt x="3690" y="15190"/>
                    <a:pt x="3635" y="15108"/>
                    <a:pt x="3527" y="15108"/>
                  </a:cubicBezTo>
                  <a:cubicBezTo>
                    <a:pt x="3147" y="15108"/>
                    <a:pt x="2767" y="15054"/>
                    <a:pt x="2415" y="15027"/>
                  </a:cubicBezTo>
                  <a:close/>
                  <a:moveTo>
                    <a:pt x="5724" y="15054"/>
                  </a:moveTo>
                  <a:cubicBezTo>
                    <a:pt x="5344" y="15108"/>
                    <a:pt x="4992" y="15108"/>
                    <a:pt x="4612" y="15108"/>
                  </a:cubicBezTo>
                  <a:cubicBezTo>
                    <a:pt x="4503" y="15108"/>
                    <a:pt x="4449" y="15190"/>
                    <a:pt x="4449" y="15298"/>
                  </a:cubicBezTo>
                  <a:cubicBezTo>
                    <a:pt x="4449" y="15407"/>
                    <a:pt x="4503" y="15461"/>
                    <a:pt x="4612" y="15461"/>
                  </a:cubicBezTo>
                  <a:cubicBezTo>
                    <a:pt x="4965" y="15461"/>
                    <a:pt x="5344" y="15461"/>
                    <a:pt x="5751" y="15434"/>
                  </a:cubicBezTo>
                  <a:cubicBezTo>
                    <a:pt x="5860" y="15434"/>
                    <a:pt x="5941" y="15325"/>
                    <a:pt x="5941" y="15244"/>
                  </a:cubicBezTo>
                  <a:cubicBezTo>
                    <a:pt x="5941" y="15136"/>
                    <a:pt x="5832" y="15054"/>
                    <a:pt x="5724" y="15054"/>
                  </a:cubicBezTo>
                  <a:close/>
                </a:path>
              </a:pathLst>
            </a:custGeom>
            <a:solidFill>
              <a:srgbClr val="2A3A5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3183"/>
            <a:ext cx="9144000" cy="594375"/>
          </a:xfrm>
          <a:ln w="1905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vi-VN" sz="36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539750" y="1708150"/>
            <a:ext cx="821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685800"/>
            <a:r>
              <a:rPr lang="tr-TR" sz="1800">
                <a:solidFill>
                  <a:srgbClr val="595959"/>
                </a:solidFill>
                <a:latin typeface="Source Sans Pro Light"/>
              </a:rPr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18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</p:txBody>
      </p:sp>
      <p:sp>
        <p:nvSpPr>
          <p:cNvPr id="55299" name="Metin kutusu 5"/>
          <p:cNvSpPr txBox="1">
            <a:spLocks noChangeArrowheads="1"/>
          </p:cNvSpPr>
          <p:nvPr/>
        </p:nvSpPr>
        <p:spPr bwMode="auto">
          <a:xfrm>
            <a:off x="0" y="1924050"/>
            <a:ext cx="593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tr-TR" sz="5400" b="1">
                <a:solidFill>
                  <a:srgbClr val="FA123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300" name="Metin kutusu 8"/>
          <p:cNvSpPr txBox="1">
            <a:spLocks noChangeArrowheads="1"/>
          </p:cNvSpPr>
          <p:nvPr/>
        </p:nvSpPr>
        <p:spPr bwMode="auto">
          <a:xfrm>
            <a:off x="107950" y="3003550"/>
            <a:ext cx="593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tr-TR" sz="5400" b="1">
                <a:solidFill>
                  <a:srgbClr val="FA123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 bwMode="auto">
          <a:xfrm>
            <a:off x="684213" y="3078163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685800"/>
            <a:r>
              <a:rPr lang="tr-TR" sz="1800">
                <a:solidFill>
                  <a:srgbClr val="595959"/>
                </a:solidFill>
                <a:latin typeface="Source Sans Pro Light"/>
              </a:rPr>
              <a:t>Yerleştirmede, Okul Başarı Puanı yüksek olan öğrenciler öncelikli olarak yerleştirilecektir</a:t>
            </a:r>
            <a:endParaRPr lang="en-US" sz="18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1758;p76"/>
          <p:cNvSpPr txBox="1">
            <a:spLocks noGrp="1"/>
          </p:cNvSpPr>
          <p:nvPr>
            <p:ph type="title"/>
          </p:nvPr>
        </p:nvSpPr>
        <p:spPr>
          <a:xfrm>
            <a:off x="898525" y="555625"/>
            <a:ext cx="7388225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600" smtClean="0">
                <a:solidFill>
                  <a:srgbClr val="3C78D8"/>
                </a:solidFill>
                <a:latin typeface="Luckiest Guy"/>
                <a:cs typeface="Arial" charset="0"/>
                <a:sym typeface="Luckiest Guy"/>
              </a:rPr>
              <a:t>DİĞER KRİTERLER</a:t>
            </a:r>
          </a:p>
        </p:txBody>
      </p:sp>
      <p:grpSp>
        <p:nvGrpSpPr>
          <p:cNvPr id="56322" name="Google Shape;1761;p76"/>
          <p:cNvGrpSpPr>
            <a:grpSpLocks/>
          </p:cNvGrpSpPr>
          <p:nvPr/>
        </p:nvGrpSpPr>
        <p:grpSpPr bwMode="auto">
          <a:xfrm rot="885342">
            <a:off x="4083050" y="1809750"/>
            <a:ext cx="1047750" cy="569913"/>
            <a:chOff x="1580750" y="1020525"/>
            <a:chExt cx="682175" cy="370950"/>
          </a:xfrm>
        </p:grpSpPr>
        <p:sp>
          <p:nvSpPr>
            <p:cNvPr id="56325" name="Google Shape;1762;p76"/>
            <p:cNvSpPr>
              <a:spLocks/>
            </p:cNvSpPr>
            <p:nvPr/>
          </p:nvSpPr>
          <p:spPr bwMode="auto">
            <a:xfrm>
              <a:off x="1580750" y="1112750"/>
              <a:ext cx="666600" cy="201425"/>
            </a:xfrm>
            <a:custGeom>
              <a:avLst/>
              <a:gdLst>
                <a:gd name="T0" fmla="*/ 0 w 26664"/>
                <a:gd name="T1" fmla="*/ 0 h 8057"/>
                <a:gd name="T2" fmla="*/ 2147483647 w 26664"/>
                <a:gd name="T3" fmla="*/ 2147483647 h 8057"/>
                <a:gd name="T4" fmla="*/ 2147483647 w 26664"/>
                <a:gd name="T5" fmla="*/ 2147483647 h 8057"/>
                <a:gd name="T6" fmla="*/ 2147483647 w 26664"/>
                <a:gd name="T7" fmla="*/ 1229296902 h 8057"/>
                <a:gd name="T8" fmla="*/ 0 w 26664"/>
                <a:gd name="T9" fmla="*/ 0 h 80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64"/>
                <a:gd name="T16" fmla="*/ 0 h 8057"/>
                <a:gd name="T17" fmla="*/ 26664 w 26664"/>
                <a:gd name="T18" fmla="*/ 8057 h 80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64" h="8057" extrusionOk="0">
                  <a:moveTo>
                    <a:pt x="0" y="0"/>
                  </a:moveTo>
                  <a:lnTo>
                    <a:pt x="26663" y="8056"/>
                  </a:lnTo>
                  <a:lnTo>
                    <a:pt x="24222" y="3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8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6326" name="Google Shape;1763;p76"/>
            <p:cNvSpPr>
              <a:spLocks/>
            </p:cNvSpPr>
            <p:nvPr/>
          </p:nvSpPr>
          <p:spPr bwMode="auto">
            <a:xfrm>
              <a:off x="1580750" y="1112750"/>
              <a:ext cx="666600" cy="201425"/>
            </a:xfrm>
            <a:custGeom>
              <a:avLst/>
              <a:gdLst>
                <a:gd name="T0" fmla="*/ 0 w 26664"/>
                <a:gd name="T1" fmla="*/ 0 h 8057"/>
                <a:gd name="T2" fmla="*/ 2147483647 w 26664"/>
                <a:gd name="T3" fmla="*/ 1557812022 h 8057"/>
                <a:gd name="T4" fmla="*/ 2147483647 w 26664"/>
                <a:gd name="T5" fmla="*/ 2147483647 h 8057"/>
                <a:gd name="T6" fmla="*/ 2147483647 w 26664"/>
                <a:gd name="T7" fmla="*/ 858593792 h 8057"/>
                <a:gd name="T8" fmla="*/ 0 w 26664"/>
                <a:gd name="T9" fmla="*/ 0 h 80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64"/>
                <a:gd name="T16" fmla="*/ 0 h 8057"/>
                <a:gd name="T17" fmla="*/ 26664 w 26664"/>
                <a:gd name="T18" fmla="*/ 8057 h 80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64" h="8057" extrusionOk="0">
                  <a:moveTo>
                    <a:pt x="0" y="0"/>
                  </a:moveTo>
                  <a:lnTo>
                    <a:pt x="23951" y="3988"/>
                  </a:lnTo>
                  <a:lnTo>
                    <a:pt x="26663" y="8056"/>
                  </a:lnTo>
                  <a:lnTo>
                    <a:pt x="24547" y="2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D2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6327" name="Google Shape;1764;p76"/>
            <p:cNvSpPr>
              <a:spLocks/>
            </p:cNvSpPr>
            <p:nvPr/>
          </p:nvSpPr>
          <p:spPr bwMode="auto">
            <a:xfrm>
              <a:off x="1580750" y="1020525"/>
              <a:ext cx="682175" cy="147175"/>
            </a:xfrm>
            <a:custGeom>
              <a:avLst/>
              <a:gdLst>
                <a:gd name="T0" fmla="*/ 2147483647 w 27287"/>
                <a:gd name="T1" fmla="*/ 390625 h 5887"/>
                <a:gd name="T2" fmla="*/ 0 w 27287"/>
                <a:gd name="T3" fmla="*/ 1441014322 h 5887"/>
                <a:gd name="T4" fmla="*/ 2147483647 w 27287"/>
                <a:gd name="T5" fmla="*/ 2147483647 h 5887"/>
                <a:gd name="T6" fmla="*/ 2147483647 w 27287"/>
                <a:gd name="T7" fmla="*/ 390625 h 58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87"/>
                <a:gd name="T13" fmla="*/ 0 h 5887"/>
                <a:gd name="T14" fmla="*/ 27287 w 27287"/>
                <a:gd name="T15" fmla="*/ 5887 h 58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87" h="5887" extrusionOk="0">
                  <a:moveTo>
                    <a:pt x="27287" y="1"/>
                  </a:moveTo>
                  <a:lnTo>
                    <a:pt x="0" y="3689"/>
                  </a:lnTo>
                  <a:lnTo>
                    <a:pt x="24547" y="5887"/>
                  </a:lnTo>
                  <a:lnTo>
                    <a:pt x="27287" y="1"/>
                  </a:ln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sp>
          <p:nvSpPr>
            <p:cNvPr id="56328" name="Google Shape;1765;p76"/>
            <p:cNvSpPr>
              <a:spLocks/>
            </p:cNvSpPr>
            <p:nvPr/>
          </p:nvSpPr>
          <p:spPr bwMode="auto">
            <a:xfrm>
              <a:off x="1580750" y="1112750"/>
              <a:ext cx="598775" cy="278725"/>
            </a:xfrm>
            <a:custGeom>
              <a:avLst/>
              <a:gdLst>
                <a:gd name="T0" fmla="*/ 0 w 23951"/>
                <a:gd name="T1" fmla="*/ 0 h 11149"/>
                <a:gd name="T2" fmla="*/ 2147483647 w 23951"/>
                <a:gd name="T3" fmla="*/ 2147483647 h 11149"/>
                <a:gd name="T4" fmla="*/ 2147483647 w 23951"/>
                <a:gd name="T5" fmla="*/ 1557811854 h 11149"/>
                <a:gd name="T6" fmla="*/ 0 w 23951"/>
                <a:gd name="T7" fmla="*/ 0 h 11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51"/>
                <a:gd name="T13" fmla="*/ 0 h 11149"/>
                <a:gd name="T14" fmla="*/ 23951 w 23951"/>
                <a:gd name="T15" fmla="*/ 11149 h 11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63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sp>
        <p:nvSpPr>
          <p:cNvPr id="56323" name="Google Shape;1766;p76"/>
          <p:cNvSpPr>
            <a:spLocks/>
          </p:cNvSpPr>
          <p:nvPr/>
        </p:nvSpPr>
        <p:spPr bwMode="auto">
          <a:xfrm rot="885342">
            <a:off x="5143500" y="2197100"/>
            <a:ext cx="2870200" cy="595313"/>
          </a:xfrm>
          <a:custGeom>
            <a:avLst/>
            <a:gdLst>
              <a:gd name="T0" fmla="*/ 2147483647 w 74646"/>
              <a:gd name="T1" fmla="*/ 835051055 h 15462"/>
              <a:gd name="T2" fmla="*/ 2147483647 w 74646"/>
              <a:gd name="T3" fmla="*/ 417497499 h 15462"/>
              <a:gd name="T4" fmla="*/ 2147483647 w 74646"/>
              <a:gd name="T5" fmla="*/ 2226552 h 15462"/>
              <a:gd name="T6" fmla="*/ 2147483647 w 74646"/>
              <a:gd name="T7" fmla="*/ 894350406 h 15462"/>
              <a:gd name="T8" fmla="*/ 2147483647 w 74646"/>
              <a:gd name="T9" fmla="*/ 1193190527 h 15462"/>
              <a:gd name="T10" fmla="*/ 2147483647 w 74646"/>
              <a:gd name="T11" fmla="*/ 775693182 h 15462"/>
              <a:gd name="T12" fmla="*/ 2147483647 w 74646"/>
              <a:gd name="T13" fmla="*/ 1133891176 h 15462"/>
              <a:gd name="T14" fmla="*/ 2147483647 w 74646"/>
              <a:gd name="T15" fmla="*/ 2147483647 h 15462"/>
              <a:gd name="T16" fmla="*/ 2147483647 w 74646"/>
              <a:gd name="T17" fmla="*/ 1182233259 h 15462"/>
              <a:gd name="T18" fmla="*/ 2147483647 w 74646"/>
              <a:gd name="T19" fmla="*/ 2147483647 h 15462"/>
              <a:gd name="T20" fmla="*/ 2147483647 w 74646"/>
              <a:gd name="T21" fmla="*/ 2135941539 h 15462"/>
              <a:gd name="T22" fmla="*/ 2147483647 w 74646"/>
              <a:gd name="T23" fmla="*/ 2147483647 h 15462"/>
              <a:gd name="T24" fmla="*/ 2147483647 w 74646"/>
              <a:gd name="T25" fmla="*/ 2147483647 h 15462"/>
              <a:gd name="T26" fmla="*/ 2147483647 w 74646"/>
              <a:gd name="T27" fmla="*/ 2147483647 h 15462"/>
              <a:gd name="T28" fmla="*/ 2147483647 w 74646"/>
              <a:gd name="T29" fmla="*/ 2147483647 h 15462"/>
              <a:gd name="T30" fmla="*/ 2147483647 w 74646"/>
              <a:gd name="T31" fmla="*/ 2147483647 h 15462"/>
              <a:gd name="T32" fmla="*/ 2147483647 w 74646"/>
              <a:gd name="T33" fmla="*/ 2147483647 h 15462"/>
              <a:gd name="T34" fmla="*/ 2147483647 w 74646"/>
              <a:gd name="T35" fmla="*/ 2147483647 h 15462"/>
              <a:gd name="T36" fmla="*/ 2147483647 w 74646"/>
              <a:gd name="T37" fmla="*/ 2147483647 h 15462"/>
              <a:gd name="T38" fmla="*/ 2147483647 w 74646"/>
              <a:gd name="T39" fmla="*/ 2147483647 h 15462"/>
              <a:gd name="T40" fmla="*/ 2147483647 w 74646"/>
              <a:gd name="T41" fmla="*/ 2147483647 h 15462"/>
              <a:gd name="T42" fmla="*/ 2147483647 w 74646"/>
              <a:gd name="T43" fmla="*/ 2147483647 h 15462"/>
              <a:gd name="T44" fmla="*/ 2147483647 w 74646"/>
              <a:gd name="T45" fmla="*/ 2147483647 h 15462"/>
              <a:gd name="T46" fmla="*/ 2147483647 w 74646"/>
              <a:gd name="T47" fmla="*/ 2147483647 h 15462"/>
              <a:gd name="T48" fmla="*/ 2147483647 w 74646"/>
              <a:gd name="T49" fmla="*/ 2147483647 h 15462"/>
              <a:gd name="T50" fmla="*/ 2147483647 w 74646"/>
              <a:gd name="T51" fmla="*/ 2147483647 h 15462"/>
              <a:gd name="T52" fmla="*/ 2147483647 w 74646"/>
              <a:gd name="T53" fmla="*/ 2147483647 h 15462"/>
              <a:gd name="T54" fmla="*/ 2147483647 w 74646"/>
              <a:gd name="T55" fmla="*/ 2147483647 h 15462"/>
              <a:gd name="T56" fmla="*/ 2147483647 w 74646"/>
              <a:gd name="T57" fmla="*/ 2147483647 h 15462"/>
              <a:gd name="T58" fmla="*/ 2147483647 w 74646"/>
              <a:gd name="T59" fmla="*/ 2147483647 h 15462"/>
              <a:gd name="T60" fmla="*/ 2147483647 w 74646"/>
              <a:gd name="T61" fmla="*/ 2147483647 h 15462"/>
              <a:gd name="T62" fmla="*/ 2147483647 w 74646"/>
              <a:gd name="T63" fmla="*/ 2147483647 h 15462"/>
              <a:gd name="T64" fmla="*/ 2147483647 w 74646"/>
              <a:gd name="T65" fmla="*/ 2147483647 h 15462"/>
              <a:gd name="T66" fmla="*/ 2147483647 w 74646"/>
              <a:gd name="T67" fmla="*/ 2147483647 h 15462"/>
              <a:gd name="T68" fmla="*/ 2147483647 w 74646"/>
              <a:gd name="T69" fmla="*/ 2147483647 h 15462"/>
              <a:gd name="T70" fmla="*/ 2147483647 w 74646"/>
              <a:gd name="T71" fmla="*/ 2147483647 h 15462"/>
              <a:gd name="T72" fmla="*/ 2147483647 w 74646"/>
              <a:gd name="T73" fmla="*/ 2147483647 h 15462"/>
              <a:gd name="T74" fmla="*/ 2147483647 w 74646"/>
              <a:gd name="T75" fmla="*/ 2147483647 h 15462"/>
              <a:gd name="T76" fmla="*/ 2147483647 w 74646"/>
              <a:gd name="T77" fmla="*/ 2147483647 h 15462"/>
              <a:gd name="T78" fmla="*/ 2147483647 w 74646"/>
              <a:gd name="T79" fmla="*/ 2147483647 h 15462"/>
              <a:gd name="T80" fmla="*/ 2147483647 w 74646"/>
              <a:gd name="T81" fmla="*/ 2147483647 h 15462"/>
              <a:gd name="T82" fmla="*/ 2147483647 w 74646"/>
              <a:gd name="T83" fmla="*/ 2147483647 h 15462"/>
              <a:gd name="T84" fmla="*/ 2147483647 w 74646"/>
              <a:gd name="T85" fmla="*/ 2147483647 h 15462"/>
              <a:gd name="T86" fmla="*/ 2147483647 w 74646"/>
              <a:gd name="T87" fmla="*/ 2147483647 h 15462"/>
              <a:gd name="T88" fmla="*/ 2147483647 w 74646"/>
              <a:gd name="T89" fmla="*/ 2147483647 h 15462"/>
              <a:gd name="T90" fmla="*/ 2147483647 w 74646"/>
              <a:gd name="T91" fmla="*/ 2147483647 h 15462"/>
              <a:gd name="T92" fmla="*/ 2147483647 w 74646"/>
              <a:gd name="T93" fmla="*/ 2147483647 h 15462"/>
              <a:gd name="T94" fmla="*/ 2147483647 w 74646"/>
              <a:gd name="T95" fmla="*/ 2147483647 h 15462"/>
              <a:gd name="T96" fmla="*/ 2147483647 w 74646"/>
              <a:gd name="T97" fmla="*/ 2147483647 h 15462"/>
              <a:gd name="T98" fmla="*/ 2147483647 w 74646"/>
              <a:gd name="T99" fmla="*/ 2147483647 h 15462"/>
              <a:gd name="T100" fmla="*/ 2147483647 w 74646"/>
              <a:gd name="T101" fmla="*/ 2147483647 h 15462"/>
              <a:gd name="T102" fmla="*/ 2147483647 w 74646"/>
              <a:gd name="T103" fmla="*/ 2147483647 h 15462"/>
              <a:gd name="T104" fmla="*/ 2147483647 w 74646"/>
              <a:gd name="T105" fmla="*/ 2147483647 h 15462"/>
              <a:gd name="T106" fmla="*/ 2147483647 w 74646"/>
              <a:gd name="T107" fmla="*/ 2147483647 h 15462"/>
              <a:gd name="T108" fmla="*/ 2147483647 w 74646"/>
              <a:gd name="T109" fmla="*/ 2147483647 h 15462"/>
              <a:gd name="T110" fmla="*/ 2147483647 w 74646"/>
              <a:gd name="T111" fmla="*/ 2147483647 h 15462"/>
              <a:gd name="T112" fmla="*/ 2147483647 w 74646"/>
              <a:gd name="T113" fmla="*/ 2147483647 h 15462"/>
              <a:gd name="T114" fmla="*/ 406578044 w 74646"/>
              <a:gd name="T115" fmla="*/ 2147483647 h 15462"/>
              <a:gd name="T116" fmla="*/ 2147483647 w 74646"/>
              <a:gd name="T117" fmla="*/ 2147483647 h 15462"/>
              <a:gd name="T118" fmla="*/ 2147483647 w 74646"/>
              <a:gd name="T119" fmla="*/ 2147483647 h 15462"/>
              <a:gd name="T120" fmla="*/ 2147483647 w 74646"/>
              <a:gd name="T121" fmla="*/ 2147483647 h 15462"/>
              <a:gd name="T122" fmla="*/ 2147483647 w 74646"/>
              <a:gd name="T123" fmla="*/ 2147483647 h 15462"/>
              <a:gd name="T124" fmla="*/ 2147483647 w 74646"/>
              <a:gd name="T125" fmla="*/ 2147483647 h 154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646"/>
              <a:gd name="T190" fmla="*/ 0 h 15462"/>
              <a:gd name="T191" fmla="*/ 74646 w 74646"/>
              <a:gd name="T192" fmla="*/ 15462 h 154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56324" name="Google Shape;581;p44"/>
          <p:cNvSpPr txBox="1">
            <a:spLocks noGrp="1"/>
          </p:cNvSpPr>
          <p:nvPr>
            <p:ph type="subTitle" idx="4294967295"/>
          </p:nvPr>
        </p:nvSpPr>
        <p:spPr>
          <a:xfrm>
            <a:off x="1403350" y="1347788"/>
            <a:ext cx="6103938" cy="2852737"/>
          </a:xfrm>
        </p:spPr>
        <p:txBody>
          <a:bodyPr/>
          <a:lstStyle/>
          <a:p>
            <a:pPr marL="457200" indent="-457200" algn="ctr"/>
            <a:r>
              <a:rPr lang="tr-TR" sz="2400" b="1" smtClean="0">
                <a:solidFill>
                  <a:srgbClr val="2F5597"/>
                </a:solidFill>
                <a:latin typeface="Arial" charset="0"/>
                <a:cs typeface="Arial" charset="0"/>
              </a:rPr>
              <a:t>1-Öğrencinin İkamet Adresi,</a:t>
            </a:r>
          </a:p>
          <a:p>
            <a:pPr marL="457200" indent="-457200" algn="ctr"/>
            <a:r>
              <a:rPr lang="tr-TR" sz="2400" b="1" i="1" smtClean="0">
                <a:solidFill>
                  <a:srgbClr val="2F5597"/>
                </a:solidFill>
                <a:latin typeface="Arial" charset="0"/>
                <a:cs typeface="Arial" charset="0"/>
              </a:rPr>
              <a:t>2-Ortaöğretim Başarı Puanı,</a:t>
            </a:r>
          </a:p>
          <a:p>
            <a:pPr marL="457200" indent="-457200" algn="ctr"/>
            <a:r>
              <a:rPr lang="tr-TR" sz="2400" b="1" i="1" smtClean="0">
                <a:solidFill>
                  <a:srgbClr val="2F5597"/>
                </a:solidFill>
                <a:latin typeface="Arial" charset="0"/>
                <a:cs typeface="Arial" charset="0"/>
              </a:rPr>
              <a:t>3-8. Sınıf Özürsüz Devamsızlık,</a:t>
            </a:r>
          </a:p>
          <a:p>
            <a:pPr marL="457200" indent="-457200" algn="ctr"/>
            <a:r>
              <a:rPr lang="tr-TR" sz="2400" b="1" i="1" smtClean="0">
                <a:solidFill>
                  <a:srgbClr val="2F5597"/>
                </a:solidFill>
                <a:latin typeface="Arial" charset="0"/>
                <a:cs typeface="Arial" charset="0"/>
              </a:rPr>
              <a:t>4-Yıl Sonu Başarı Puanı Üstünlüğü </a:t>
            </a:r>
            <a:r>
              <a:rPr lang="tr-TR" sz="2400" b="1" i="1" smtClean="0">
                <a:solidFill>
                  <a:srgbClr val="3B3838"/>
                </a:solidFill>
                <a:latin typeface="Arial" charset="0"/>
                <a:cs typeface="Arial" charset="0"/>
              </a:rPr>
              <a:t>(Sırasıyla 8,7 ve 6. sınıf)</a:t>
            </a:r>
          </a:p>
          <a:p>
            <a:pPr marL="457200" indent="-457200" algn="ctr"/>
            <a:endParaRPr lang="tr-TR" sz="2400" b="1" i="1" smtClean="0">
              <a:solidFill>
                <a:srgbClr val="3B3838"/>
              </a:solidFill>
              <a:latin typeface="Arial" charset="0"/>
              <a:cs typeface="Arial" charset="0"/>
            </a:endParaRPr>
          </a:p>
          <a:p>
            <a:pPr marL="457200" indent="-457200" algn="ctr"/>
            <a:r>
              <a:rPr lang="tr-TR" sz="2400" b="1" i="1" smtClean="0">
                <a:solidFill>
                  <a:srgbClr val="2F5597"/>
                </a:solidFill>
                <a:latin typeface="Arial" charset="0"/>
                <a:cs typeface="Arial" charset="0"/>
              </a:rPr>
              <a:t>Sırasıyla bu kriterlere göre yapılacak.</a:t>
            </a:r>
          </a:p>
          <a:p>
            <a:pPr marL="457200" indent="-457200" algn="ctr"/>
            <a:endParaRPr lang="tr-TR" sz="2400" b="1" i="1" smtClean="0">
              <a:solidFill>
                <a:srgbClr val="2F5597"/>
              </a:solidFill>
              <a:latin typeface="Arial" charset="0"/>
              <a:cs typeface="Arial" charset="0"/>
            </a:endParaRPr>
          </a:p>
          <a:p>
            <a:pPr marL="2057400" lvl="4" indent="-228600" eaLnBrk="1" hangingPunct="1">
              <a:buFont typeface="Arial" charset="0"/>
              <a:buAutoNum type="arabicPeriod"/>
            </a:pPr>
            <a:endParaRPr lang="tr-TR" sz="2400" smtClean="0">
              <a:latin typeface="Open Sans"/>
              <a:cs typeface="Arial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>
            <a:spLocks noChangeArrowheads="1"/>
          </p:cNvSpPr>
          <p:nvPr/>
        </p:nvSpPr>
        <p:spPr bwMode="auto">
          <a:xfrm>
            <a:off x="198438" y="1112838"/>
            <a:ext cx="4157662" cy="3673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solidFill>
              <a:srgbClr val="50226B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685800"/>
            <a:endParaRPr lang="tr-T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3183"/>
            <a:ext cx="9144000" cy="594375"/>
          </a:xfrm>
          <a:ln w="1905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vi-VN" sz="36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 bwMode="auto">
          <a:xfrm>
            <a:off x="4356100" y="1338263"/>
            <a:ext cx="453707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685800"/>
            <a:r>
              <a:rPr lang="tr-TR" sz="27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Özel okullar isterlerse kendi sınavlarını yapabilecek.</a:t>
            </a:r>
          </a:p>
          <a:p>
            <a:pPr algn="just" defTabSz="685800"/>
            <a:endParaRPr lang="tr-TR" sz="27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  <a:p>
            <a:pPr algn="just" defTabSz="685800"/>
            <a:r>
              <a:rPr lang="tr-TR" sz="27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İsteyen özel okullar merkezi sınava göre öğrenci alabilecek.</a:t>
            </a:r>
            <a:endParaRPr lang="en-US" sz="27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>
            <a:spLocks noChangeArrowheads="1"/>
          </p:cNvSpPr>
          <p:nvPr/>
        </p:nvSpPr>
        <p:spPr bwMode="auto">
          <a:xfrm>
            <a:off x="198438" y="1112838"/>
            <a:ext cx="4157662" cy="3673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solidFill>
              <a:srgbClr val="50226B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685800"/>
            <a:endParaRPr lang="tr-T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161"/>
            <a:ext cx="9144000" cy="593417"/>
          </a:xfrm>
          <a:ln w="1905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32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vi-VN" sz="28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 bwMode="auto">
          <a:xfrm>
            <a:off x="4356100" y="1500188"/>
            <a:ext cx="4537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685800"/>
            <a:r>
              <a:rPr lang="tr-TR" sz="21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Güzel sanatlar ve spor liselerine başvuru ve yerleştirme işlemleri Haziran-Temmuz aylarında yapılacak.</a:t>
            </a:r>
          </a:p>
          <a:p>
            <a:pPr algn="just" defTabSz="685800"/>
            <a:endParaRPr lang="tr-TR" sz="21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  <a:p>
            <a:pPr algn="just" defTabSz="685800"/>
            <a:r>
              <a:rPr lang="tr-TR" sz="21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Öğrencilerin </a:t>
            </a:r>
            <a:r>
              <a:rPr lang="tr-TR" sz="2100" b="1" i="1">
                <a:solidFill>
                  <a:srgbClr val="FA1230"/>
                </a:solidFill>
                <a:latin typeface="Roboto"/>
                <a:ea typeface="Roboto Condensed"/>
                <a:cs typeface="Roboto Condensed"/>
              </a:rPr>
              <a:t>Yetenek Sınavı </a:t>
            </a:r>
            <a:r>
              <a:rPr lang="tr-TR" sz="1800" b="1" i="1">
                <a:solidFill>
                  <a:srgbClr val="FA1230"/>
                </a:solidFill>
                <a:latin typeface="Roboto"/>
                <a:ea typeface="Roboto Condensed"/>
                <a:cs typeface="Roboto Condensed"/>
              </a:rPr>
              <a:t>(</a:t>
            </a:r>
            <a:r>
              <a:rPr lang="tr-TR" sz="1800" b="1" i="1">
                <a:solidFill>
                  <a:srgbClr val="FA1230"/>
                </a:solidFill>
                <a:latin typeface="Source Sans Pro Light"/>
                <a:ea typeface="Roboto Condensed"/>
                <a:cs typeface="Roboto Condensed"/>
              </a:rPr>
              <a:t>%70)</a:t>
            </a:r>
            <a:r>
              <a:rPr lang="tr-TR" sz="1800" b="1" i="1">
                <a:solidFill>
                  <a:srgbClr val="FA1230"/>
                </a:solidFill>
                <a:latin typeface="Roboto"/>
                <a:ea typeface="Roboto Condensed"/>
                <a:cs typeface="Roboto Condensed"/>
              </a:rPr>
              <a:t> </a:t>
            </a:r>
            <a:r>
              <a:rPr lang="tr-TR" sz="21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ve </a:t>
            </a:r>
            <a:r>
              <a:rPr lang="tr-TR" sz="2100" b="1" i="1">
                <a:solidFill>
                  <a:srgbClr val="FA1230"/>
                </a:solidFill>
                <a:latin typeface="Roboto"/>
                <a:ea typeface="Roboto Condensed"/>
                <a:cs typeface="Roboto Condensed"/>
              </a:rPr>
              <a:t>OBP </a:t>
            </a:r>
            <a:r>
              <a:rPr lang="tr-TR" sz="1800" b="1" i="1">
                <a:solidFill>
                  <a:srgbClr val="FA1230"/>
                </a:solidFill>
                <a:latin typeface="Roboto"/>
                <a:ea typeface="Roboto Condensed"/>
                <a:cs typeface="Roboto Condensed"/>
              </a:rPr>
              <a:t>(</a:t>
            </a:r>
            <a:r>
              <a:rPr lang="tr-TR" sz="1800" b="1" i="1">
                <a:solidFill>
                  <a:srgbClr val="FA1230"/>
                </a:solidFill>
                <a:latin typeface="Source Sans Pro Light"/>
                <a:ea typeface="Roboto Condensed"/>
                <a:cs typeface="Roboto Condensed"/>
              </a:rPr>
              <a:t>Öğretim Başarı Puanı %30) </a:t>
            </a:r>
            <a:r>
              <a:rPr lang="tr-TR" sz="2100" b="1" i="1">
                <a:solidFill>
                  <a:srgbClr val="2F5597"/>
                </a:solidFill>
                <a:latin typeface="Roboto"/>
                <a:ea typeface="Roboto Condensed"/>
                <a:cs typeface="Roboto Condensed"/>
              </a:rPr>
              <a:t>kriterlerine yerleştirme yapılacak.</a:t>
            </a:r>
            <a:endParaRPr lang="en-US" sz="2100" b="1" i="1">
              <a:solidFill>
                <a:srgbClr val="2F5597"/>
              </a:solidFill>
              <a:latin typeface="Roboto"/>
              <a:ea typeface="Roboto Condensed"/>
              <a:cs typeface="Roboto Condens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Grp="1"/>
          </p:cNvSpPr>
          <p:nvPr>
            <p:ph type="title" idx="4294967295"/>
          </p:nvPr>
        </p:nvSpPr>
        <p:spPr>
          <a:xfrm>
            <a:off x="684213" y="0"/>
            <a:ext cx="7754937" cy="614363"/>
          </a:xfrm>
        </p:spPr>
        <p:txBody>
          <a:bodyPr/>
          <a:lstStyle/>
          <a:p>
            <a:pPr algn="ctr"/>
            <a:r>
              <a:rPr lang="tr-TR" sz="1800" smtClean="0">
                <a:solidFill>
                  <a:srgbClr val="FF0066"/>
                </a:solidFill>
                <a:latin typeface="Arial" charset="0"/>
                <a:cs typeface="Arial" charset="0"/>
              </a:rPr>
              <a:t>2020 MERKEZİ YERLEŞTİRMEYLE ÖĞRENCİ ALAN  LİSELERİN % LİK DİLİMLERİ</a:t>
            </a:r>
          </a:p>
        </p:txBody>
      </p:sp>
      <p:graphicFrame>
        <p:nvGraphicFramePr>
          <p:cNvPr id="84036" name="Group 68"/>
          <p:cNvGraphicFramePr>
            <a:graphicFrameLocks noGrp="1"/>
          </p:cNvGraphicFramePr>
          <p:nvPr>
            <p:ph idx="4294967295"/>
          </p:nvPr>
        </p:nvGraphicFramePr>
        <p:xfrm>
          <a:off x="311150" y="771525"/>
          <a:ext cx="8521700" cy="3983038"/>
        </p:xfrm>
        <a:graphic>
          <a:graphicData uri="http://schemas.openxmlformats.org/drawingml/2006/table">
            <a:tbl>
              <a:tblPr/>
              <a:tblGrid>
                <a:gridCol w="3324225"/>
                <a:gridCol w="936625"/>
                <a:gridCol w="3455988"/>
                <a:gridCol w="8048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OKULUN ADI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% DİLİM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OKULUN ADI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% DİLİM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ANKARA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GAZİ ANADOLU LİSESİ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PURSAKLAR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ŞEHİT OĞUZHAN YAŞAR ANADOLU LİSESİ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CUMHURİYET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NERMİN-MEHMET ÇEKİÇ ANADOLU LİSESİ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ÖZKENT AKBİLEK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SÜLEYMAN DEMİREL ANADOLU LİSESİ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POLATLI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TEVFİK İLERİ İMAM HATİP ANADOLU LİSESİ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KAHKARAN KAZAN MUSTAFA HAKAN GÜVENÇER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ASELSAN MTL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ÇUBUK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CEZERİ YEŞİL TEKNOLOJİ MTL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ELMADAĞ FEN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TÜRKTELEKOM SOSYAL BİLİMLER LİSESİ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ATATÜRK ANADOLU LİSESİ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HASAN ALİ YÜCEL SOSYAL BİLİMLER LİSESİ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Grp="1"/>
          </p:cNvSpPr>
          <p:nvPr>
            <p:ph type="title" idx="4294967295"/>
          </p:nvPr>
        </p:nvSpPr>
        <p:spPr>
          <a:xfrm>
            <a:off x="684213" y="195263"/>
            <a:ext cx="7754937" cy="614362"/>
          </a:xfrm>
        </p:spPr>
        <p:txBody>
          <a:bodyPr/>
          <a:lstStyle/>
          <a:p>
            <a:r>
              <a:rPr lang="tr-TR" sz="1800" b="1" smtClean="0">
                <a:solidFill>
                  <a:srgbClr val="FF0066"/>
                </a:solidFill>
                <a:latin typeface="Arial" charset="0"/>
                <a:cs typeface="Arial" charset="0"/>
              </a:rPr>
              <a:t>2020 ETİMESGUT İLÇESİNDE İLK YEREL YERLEŞTİRMEYLE ÖĞRENCİ ALAN OKULLARIN  OBP PUANLARI</a:t>
            </a:r>
          </a:p>
        </p:txBody>
      </p:sp>
      <p:graphicFrame>
        <p:nvGraphicFramePr>
          <p:cNvPr id="81985" name="Group 65"/>
          <p:cNvGraphicFramePr>
            <a:graphicFrameLocks noGrp="1"/>
          </p:cNvGraphicFramePr>
          <p:nvPr>
            <p:ph idx="4294967295"/>
          </p:nvPr>
        </p:nvGraphicFramePr>
        <p:xfrm>
          <a:off x="311150" y="1152525"/>
          <a:ext cx="8521700" cy="3571875"/>
        </p:xfrm>
        <a:graphic>
          <a:graphicData uri="http://schemas.openxmlformats.org/drawingml/2006/table">
            <a:tbl>
              <a:tblPr/>
              <a:tblGrid>
                <a:gridCol w="3252788"/>
                <a:gridCol w="1008062"/>
                <a:gridCol w="2952750"/>
                <a:gridCol w="13081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Şehit Velit Bektaş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Bağlıca Anadolu  İmam Hatip Lisesi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Bağlıca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Şehit Kaymakam Muhammed F.Safitürk Anadolu İmam Hatip Lisesi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Şehit Velit Bektaş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Elvanköy İMKB Mesleki ve Teknik Lisesi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Mehmetçik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Fatma Hacı Hüseyin Akgül MTL(kız)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Cemil Meriç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Şehit Salih Helvacı MTL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Halil İnalcık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Adnan Menderes Anadolu İmam Hatip 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Faruk Nafiz Çamlıbel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Sati Kadın MTL (kız)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Sezai Karakoç Anadolu Lisesi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Nene Hatun Anadolu İmam Hatip Lisesi(Kız)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Hayriye Ethem Turhanlı MTL(kız)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566;p42"/>
          <p:cNvSpPr txBox="1">
            <a:spLocks noGrp="1"/>
          </p:cNvSpPr>
          <p:nvPr>
            <p:ph type="ctrTitle"/>
          </p:nvPr>
        </p:nvSpPr>
        <p:spPr>
          <a:xfrm>
            <a:off x="1908175" y="1203325"/>
            <a:ext cx="5130800" cy="27352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7000" smtClean="0">
                <a:cs typeface="Arial" charset="0"/>
              </a:rPr>
              <a:t>NEDİR BU</a:t>
            </a:r>
            <a:r>
              <a:rPr lang="tr-TR" smtClean="0">
                <a:cs typeface="Arial" charset="0"/>
              </a:rPr>
              <a:t/>
            </a:r>
            <a:br>
              <a:rPr lang="tr-TR" smtClean="0">
                <a:cs typeface="Arial" charset="0"/>
              </a:rPr>
            </a:br>
            <a:r>
              <a:rPr lang="tr-TR" sz="12000" smtClean="0">
                <a:cs typeface="Arial" charset="0"/>
              </a:rPr>
              <a:t>LGS?</a:t>
            </a:r>
          </a:p>
        </p:txBody>
      </p:sp>
      <p:pic>
        <p:nvPicPr>
          <p:cNvPr id="62466" name="Picture 4" descr="ANKARA / ETİMESGUT - Ahi Evran Ortaoku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6925"/>
            <a:ext cx="1295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2967038" y="3649663"/>
            <a:ext cx="2541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603;p45"/>
          <p:cNvSpPr txBox="1">
            <a:spLocks noGrp="1"/>
          </p:cNvSpPr>
          <p:nvPr>
            <p:ph type="title"/>
          </p:nvPr>
        </p:nvSpPr>
        <p:spPr>
          <a:xfrm>
            <a:off x="5219700" y="1255713"/>
            <a:ext cx="3214688" cy="21796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200" smtClean="0">
                <a:latin typeface="Luckiest Guy"/>
                <a:cs typeface="Arial" charset="0"/>
                <a:sym typeface="Luckiest Guy"/>
              </a:rPr>
              <a:t>1. MERKEZİ YERLEŞTİRME SİSTEMİ</a:t>
            </a:r>
          </a:p>
        </p:txBody>
      </p:sp>
      <p:sp>
        <p:nvSpPr>
          <p:cNvPr id="23555" name="Google Shape;605;p45"/>
          <p:cNvSpPr>
            <a:spLocks/>
          </p:cNvSpPr>
          <p:nvPr/>
        </p:nvSpPr>
        <p:spPr bwMode="auto">
          <a:xfrm>
            <a:off x="4572000" y="354013"/>
            <a:ext cx="925513" cy="312737"/>
          </a:xfrm>
          <a:custGeom>
            <a:avLst/>
            <a:gdLst>
              <a:gd name="T0" fmla="*/ 2147483647 w 20859"/>
              <a:gd name="T1" fmla="*/ 0 h 7073"/>
              <a:gd name="T2" fmla="*/ 2147483647 w 20859"/>
              <a:gd name="T3" fmla="*/ 389854397 h 7073"/>
              <a:gd name="T4" fmla="*/ 2147483647 w 20859"/>
              <a:gd name="T5" fmla="*/ 2147483647 h 7073"/>
              <a:gd name="T6" fmla="*/ 2147483647 w 20859"/>
              <a:gd name="T7" fmla="*/ 2147483647 h 7073"/>
              <a:gd name="T8" fmla="*/ 2147483647 w 20859"/>
              <a:gd name="T9" fmla="*/ 2147483647 h 7073"/>
              <a:gd name="T10" fmla="*/ 2147483647 w 20859"/>
              <a:gd name="T11" fmla="*/ 2147483647 h 7073"/>
              <a:gd name="T12" fmla="*/ 2147483647 w 20859"/>
              <a:gd name="T13" fmla="*/ 2147483647 h 7073"/>
              <a:gd name="T14" fmla="*/ 0 w 20859"/>
              <a:gd name="T15" fmla="*/ 2147483647 h 7073"/>
              <a:gd name="T16" fmla="*/ 2147483647 w 20859"/>
              <a:gd name="T17" fmla="*/ 2147483647 h 7073"/>
              <a:gd name="T18" fmla="*/ 2147483647 w 20859"/>
              <a:gd name="T19" fmla="*/ 2147483647 h 7073"/>
              <a:gd name="T20" fmla="*/ 2147483647 w 20859"/>
              <a:gd name="T21" fmla="*/ 2147483647 h 7073"/>
              <a:gd name="T22" fmla="*/ 2147483647 w 20859"/>
              <a:gd name="T23" fmla="*/ 0 h 70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59"/>
              <a:gd name="T37" fmla="*/ 0 h 7073"/>
              <a:gd name="T38" fmla="*/ 20859 w 20859"/>
              <a:gd name="T39" fmla="*/ 7073 h 70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23556" name="Google Shape;606;p45"/>
          <p:cNvSpPr>
            <a:spLocks/>
          </p:cNvSpPr>
          <p:nvPr/>
        </p:nvSpPr>
        <p:spPr bwMode="auto">
          <a:xfrm>
            <a:off x="8191500" y="1398588"/>
            <a:ext cx="798513" cy="271462"/>
          </a:xfrm>
          <a:custGeom>
            <a:avLst/>
            <a:gdLst>
              <a:gd name="T0" fmla="*/ 2147483647 w 18012"/>
              <a:gd name="T1" fmla="*/ 3863578 h 6108"/>
              <a:gd name="T2" fmla="*/ 2147483647 w 18012"/>
              <a:gd name="T3" fmla="*/ 2147483647 h 6108"/>
              <a:gd name="T4" fmla="*/ 2147483647 w 18012"/>
              <a:gd name="T5" fmla="*/ 2147483647 h 6108"/>
              <a:gd name="T6" fmla="*/ 3834387 w 18012"/>
              <a:gd name="T7" fmla="*/ 2147483647 h 6108"/>
              <a:gd name="T8" fmla="*/ 2147483647 w 18012"/>
              <a:gd name="T9" fmla="*/ 2147483647 h 6108"/>
              <a:gd name="T10" fmla="*/ 2147483647 w 18012"/>
              <a:gd name="T11" fmla="*/ 2147483647 h 6108"/>
              <a:gd name="T12" fmla="*/ 2147483647 w 18012"/>
              <a:gd name="T13" fmla="*/ 2147483647 h 6108"/>
              <a:gd name="T14" fmla="*/ 2147483647 w 18012"/>
              <a:gd name="T15" fmla="*/ 2147483647 h 6108"/>
              <a:gd name="T16" fmla="*/ 2147483647 w 18012"/>
              <a:gd name="T17" fmla="*/ 2147483647 h 6108"/>
              <a:gd name="T18" fmla="*/ 2147483647 w 18012"/>
              <a:gd name="T19" fmla="*/ 2147483647 h 6108"/>
              <a:gd name="T20" fmla="*/ 2147483647 w 18012"/>
              <a:gd name="T21" fmla="*/ 335522214 h 6108"/>
              <a:gd name="T22" fmla="*/ 2147483647 w 18012"/>
              <a:gd name="T23" fmla="*/ 3863578 h 6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12"/>
              <a:gd name="T37" fmla="*/ 0 h 6108"/>
              <a:gd name="T38" fmla="*/ 18012 w 18012"/>
              <a:gd name="T39" fmla="*/ 6108 h 6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583;p44"/>
          <p:cNvSpPr txBox="1">
            <a:spLocks noGrp="1"/>
          </p:cNvSpPr>
          <p:nvPr>
            <p:ph type="subTitle" idx="4"/>
          </p:nvPr>
        </p:nvSpPr>
        <p:spPr>
          <a:xfrm>
            <a:off x="611188" y="1836738"/>
            <a:ext cx="7705725" cy="25352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tr-TR" sz="2200" smtClean="0">
                <a:cs typeface="Arial" charset="0"/>
              </a:rPr>
              <a:t>Merkezi yerleştirme sistemi ile Milli Eğitim Bakanlığı tarafından belirlenen ve kamuoyuna duyurulan okullara (sınavla öğrenci alan okullar) öğrenci alınır.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tr-TR" sz="220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tr-TR" sz="2200" smtClean="0">
                <a:cs typeface="Arial" charset="0"/>
              </a:rPr>
              <a:t>Bu kapsamda öğrenci seçimi için her eğitim öğretim yılı sonunda merkezi bir sınav yapılır.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tr-TR" sz="2200" i="1" smtClean="0">
                <a:solidFill>
                  <a:schemeClr val="accent1"/>
                </a:solidFill>
                <a:cs typeface="Arial" charset="0"/>
              </a:rPr>
              <a:t>Ancak bu sınava girmek zorunlu değildir.</a:t>
            </a:r>
          </a:p>
        </p:txBody>
      </p:sp>
      <p:sp>
        <p:nvSpPr>
          <p:cNvPr id="25602" name="Google Shape;585;p44"/>
          <p:cNvSpPr txBox="1">
            <a:spLocks noGrp="1"/>
          </p:cNvSpPr>
          <p:nvPr>
            <p:ph type="title"/>
          </p:nvPr>
        </p:nvSpPr>
        <p:spPr>
          <a:xfrm>
            <a:off x="1258888" y="555625"/>
            <a:ext cx="6408737" cy="7127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</a:pPr>
            <a:r>
              <a:rPr lang="tr-TR" sz="3600" smtClean="0">
                <a:cs typeface="Arial" charset="0"/>
              </a:rPr>
              <a:t>MERKEZİ YERLEŞTİRME SİSTEMİ</a:t>
            </a:r>
          </a:p>
        </p:txBody>
      </p:sp>
      <p:grpSp>
        <p:nvGrpSpPr>
          <p:cNvPr id="25603" name="Google Shape;591;p44"/>
          <p:cNvGrpSpPr>
            <a:grpSpLocks/>
          </p:cNvGrpSpPr>
          <p:nvPr/>
        </p:nvGrpSpPr>
        <p:grpSpPr bwMode="auto">
          <a:xfrm rot="1102401">
            <a:off x="7327900" y="565150"/>
            <a:ext cx="2312988" cy="950913"/>
            <a:chOff x="7005143" y="379022"/>
            <a:chExt cx="2313924" cy="951437"/>
          </a:xfrm>
        </p:grpSpPr>
        <p:sp>
          <p:nvSpPr>
            <p:cNvPr id="25604" name="Google Shape;592;p44"/>
            <p:cNvSpPr>
              <a:spLocks/>
            </p:cNvSpPr>
            <p:nvPr/>
          </p:nvSpPr>
          <p:spPr bwMode="auto">
            <a:xfrm rot="424260">
              <a:off x="7693670" y="945861"/>
              <a:ext cx="1613909" cy="286352"/>
            </a:xfrm>
            <a:custGeom>
              <a:avLst/>
              <a:gdLst>
                <a:gd name="T0" fmla="*/ 392194392 w 64556"/>
                <a:gd name="T1" fmla="*/ 469150117 h 11454"/>
                <a:gd name="T2" fmla="*/ 692980297 w 64556"/>
                <a:gd name="T3" fmla="*/ 635950425 h 11454"/>
                <a:gd name="T4" fmla="*/ 1070330110 w 64556"/>
                <a:gd name="T5" fmla="*/ 1051584186 h 11454"/>
                <a:gd name="T6" fmla="*/ 2147483647 w 64556"/>
                <a:gd name="T7" fmla="*/ 1083615599 h 11454"/>
                <a:gd name="T8" fmla="*/ 2147483647 w 64556"/>
                <a:gd name="T9" fmla="*/ 1019942376 h 11454"/>
                <a:gd name="T10" fmla="*/ 2147483647 w 64556"/>
                <a:gd name="T11" fmla="*/ 1200040372 h 11454"/>
                <a:gd name="T12" fmla="*/ 2147483647 w 64556"/>
                <a:gd name="T13" fmla="*/ 1125820679 h 11454"/>
                <a:gd name="T14" fmla="*/ 2147483647 w 64556"/>
                <a:gd name="T15" fmla="*/ 1200040372 h 11454"/>
                <a:gd name="T16" fmla="*/ 2147483647 w 64556"/>
                <a:gd name="T17" fmla="*/ 1284807335 h 11454"/>
                <a:gd name="T18" fmla="*/ 2147483647 w 64556"/>
                <a:gd name="T19" fmla="*/ 1125820679 h 11454"/>
                <a:gd name="T20" fmla="*/ 2147483647 w 64556"/>
                <a:gd name="T21" fmla="*/ 1496921545 h 11454"/>
                <a:gd name="T22" fmla="*/ 2147483647 w 64556"/>
                <a:gd name="T23" fmla="*/ 1278166491 h 11454"/>
                <a:gd name="T24" fmla="*/ 2147483647 w 64556"/>
                <a:gd name="T25" fmla="*/ 1528562555 h 11454"/>
                <a:gd name="T26" fmla="*/ 1303537754 w 64556"/>
                <a:gd name="T27" fmla="*/ 1210587642 h 11454"/>
                <a:gd name="T28" fmla="*/ 1748482127 w 64556"/>
                <a:gd name="T29" fmla="*/ 1464888532 h 11454"/>
                <a:gd name="T30" fmla="*/ 2147483647 w 64556"/>
                <a:gd name="T31" fmla="*/ 1623877588 h 11454"/>
                <a:gd name="T32" fmla="*/ 2147483647 w 64556"/>
                <a:gd name="T33" fmla="*/ 1560203565 h 11454"/>
                <a:gd name="T34" fmla="*/ 2147483647 w 64556"/>
                <a:gd name="T35" fmla="*/ 1814505654 h 11454"/>
                <a:gd name="T36" fmla="*/ 2147483647 w 64556"/>
                <a:gd name="T37" fmla="*/ 1503561589 h 11454"/>
                <a:gd name="T38" fmla="*/ 2147483647 w 64556"/>
                <a:gd name="T39" fmla="*/ 1984041181 h 11454"/>
                <a:gd name="T40" fmla="*/ 2147483647 w 64556"/>
                <a:gd name="T41" fmla="*/ 1793412714 h 11454"/>
                <a:gd name="T42" fmla="*/ 2147483647 w 64556"/>
                <a:gd name="T43" fmla="*/ 2058260874 h 11454"/>
                <a:gd name="T44" fmla="*/ 2069581440 w 64556"/>
                <a:gd name="T45" fmla="*/ 1681690372 h 11454"/>
                <a:gd name="T46" fmla="*/ 2147483647 w 64556"/>
                <a:gd name="T47" fmla="*/ 2147483647 h 11454"/>
                <a:gd name="T48" fmla="*/ 2147483647 w 64556"/>
                <a:gd name="T49" fmla="*/ 2033260708 h 11454"/>
                <a:gd name="T50" fmla="*/ 2147483647 w 64556"/>
                <a:gd name="T51" fmla="*/ 2147483647 h 11454"/>
                <a:gd name="T52" fmla="*/ 2147483647 w 64556"/>
                <a:gd name="T53" fmla="*/ 2147483647 h 11454"/>
                <a:gd name="T54" fmla="*/ 2147483647 w 64556"/>
                <a:gd name="T55" fmla="*/ 2147483647 h 11454"/>
                <a:gd name="T56" fmla="*/ 2147483647 w 64556"/>
                <a:gd name="T57" fmla="*/ 2147483647 h 11454"/>
                <a:gd name="T58" fmla="*/ 2147483647 w 64556"/>
                <a:gd name="T59" fmla="*/ 2147483647 h 11454"/>
                <a:gd name="T60" fmla="*/ 2147483647 w 64556"/>
                <a:gd name="T61" fmla="*/ 2147483647 h 11454"/>
                <a:gd name="T62" fmla="*/ 2147483647 w 64556"/>
                <a:gd name="T63" fmla="*/ 2147483647 h 11454"/>
                <a:gd name="T64" fmla="*/ 2147483647 w 64556"/>
                <a:gd name="T65" fmla="*/ 2147483647 h 11454"/>
                <a:gd name="T66" fmla="*/ 2147483647 w 64556"/>
                <a:gd name="T67" fmla="*/ 2147483647 h 11454"/>
                <a:gd name="T68" fmla="*/ 2147483647 w 64556"/>
                <a:gd name="T69" fmla="*/ 2147483647 h 11454"/>
                <a:gd name="T70" fmla="*/ 2147483647 w 64556"/>
                <a:gd name="T71" fmla="*/ 2147483647 h 11454"/>
                <a:gd name="T72" fmla="*/ 2147483647 w 64556"/>
                <a:gd name="T73" fmla="*/ 2147483647 h 11454"/>
                <a:gd name="T74" fmla="*/ 2147483647 w 64556"/>
                <a:gd name="T75" fmla="*/ 2147483647 h 11454"/>
                <a:gd name="T76" fmla="*/ 2147483647 w 64556"/>
                <a:gd name="T77" fmla="*/ 2147483647 h 11454"/>
                <a:gd name="T78" fmla="*/ 2147483647 w 64556"/>
                <a:gd name="T79" fmla="*/ 2147483647 h 11454"/>
                <a:gd name="T80" fmla="*/ 2147483647 w 64556"/>
                <a:gd name="T81" fmla="*/ 2147483647 h 11454"/>
                <a:gd name="T82" fmla="*/ 2147483647 w 64556"/>
                <a:gd name="T83" fmla="*/ 2147483647 h 11454"/>
                <a:gd name="T84" fmla="*/ 2147483647 w 64556"/>
                <a:gd name="T85" fmla="*/ 2147483647 h 11454"/>
                <a:gd name="T86" fmla="*/ 2147483647 w 64556"/>
                <a:gd name="T87" fmla="*/ 2147483647 h 11454"/>
                <a:gd name="T88" fmla="*/ 2147483647 w 64556"/>
                <a:gd name="T89" fmla="*/ 2147483647 h 11454"/>
                <a:gd name="T90" fmla="*/ 2147483647 w 64556"/>
                <a:gd name="T91" fmla="*/ 2147483647 h 11454"/>
                <a:gd name="T92" fmla="*/ 2147483647 w 64556"/>
                <a:gd name="T93" fmla="*/ 2147483647 h 11454"/>
                <a:gd name="T94" fmla="*/ 2147483647 w 64556"/>
                <a:gd name="T95" fmla="*/ 2147483647 h 11454"/>
                <a:gd name="T96" fmla="*/ 2147483647 w 64556"/>
                <a:gd name="T97" fmla="*/ 2147483647 h 11454"/>
                <a:gd name="T98" fmla="*/ 2147483647 w 64556"/>
                <a:gd name="T99" fmla="*/ 2147483647 h 11454"/>
                <a:gd name="T100" fmla="*/ 2147483647 w 64556"/>
                <a:gd name="T101" fmla="*/ 2147483647 h 11454"/>
                <a:gd name="T102" fmla="*/ 2147483647 w 64556"/>
                <a:gd name="T103" fmla="*/ 2147483647 h 11454"/>
                <a:gd name="T104" fmla="*/ 2147483647 w 64556"/>
                <a:gd name="T105" fmla="*/ 2147483647 h 11454"/>
                <a:gd name="T106" fmla="*/ 2147483647 w 64556"/>
                <a:gd name="T107" fmla="*/ 2147483647 h 11454"/>
                <a:gd name="T108" fmla="*/ 2147483647 w 64556"/>
                <a:gd name="T109" fmla="*/ 2147483647 h 11454"/>
                <a:gd name="T110" fmla="*/ 2147483647 w 64556"/>
                <a:gd name="T111" fmla="*/ 2147483647 h 114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556"/>
                <a:gd name="T169" fmla="*/ 0 h 11454"/>
                <a:gd name="T170" fmla="*/ 64556 w 64556"/>
                <a:gd name="T171" fmla="*/ 11454 h 114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556" h="11454" extrusionOk="0">
                  <a:moveTo>
                    <a:pt x="207" y="0"/>
                  </a:moveTo>
                  <a:cubicBezTo>
                    <a:pt x="156" y="0"/>
                    <a:pt x="109" y="21"/>
                    <a:pt x="82" y="61"/>
                  </a:cubicBezTo>
                  <a:cubicBezTo>
                    <a:pt x="0" y="116"/>
                    <a:pt x="0" y="251"/>
                    <a:pt x="82" y="333"/>
                  </a:cubicBezTo>
                  <a:cubicBezTo>
                    <a:pt x="353" y="604"/>
                    <a:pt x="597" y="875"/>
                    <a:pt x="868" y="1146"/>
                  </a:cubicBezTo>
                  <a:cubicBezTo>
                    <a:pt x="896" y="1173"/>
                    <a:pt x="950" y="1201"/>
                    <a:pt x="1004" y="1201"/>
                  </a:cubicBezTo>
                  <a:cubicBezTo>
                    <a:pt x="1058" y="1201"/>
                    <a:pt x="1085" y="1201"/>
                    <a:pt x="1140" y="1146"/>
                  </a:cubicBezTo>
                  <a:cubicBezTo>
                    <a:pt x="1194" y="1065"/>
                    <a:pt x="1194" y="929"/>
                    <a:pt x="1140" y="875"/>
                  </a:cubicBezTo>
                  <a:cubicBezTo>
                    <a:pt x="868" y="604"/>
                    <a:pt x="597" y="333"/>
                    <a:pt x="353" y="61"/>
                  </a:cubicBezTo>
                  <a:cubicBezTo>
                    <a:pt x="312" y="21"/>
                    <a:pt x="258" y="0"/>
                    <a:pt x="207" y="0"/>
                  </a:cubicBezTo>
                  <a:close/>
                  <a:moveTo>
                    <a:pt x="1774" y="1628"/>
                  </a:moveTo>
                  <a:cubicBezTo>
                    <a:pt x="1723" y="1628"/>
                    <a:pt x="1669" y="1648"/>
                    <a:pt x="1628" y="1689"/>
                  </a:cubicBezTo>
                  <a:cubicBezTo>
                    <a:pt x="1574" y="1743"/>
                    <a:pt x="1574" y="1879"/>
                    <a:pt x="1628" y="1960"/>
                  </a:cubicBezTo>
                  <a:cubicBezTo>
                    <a:pt x="1899" y="2231"/>
                    <a:pt x="2225" y="2475"/>
                    <a:pt x="2496" y="2692"/>
                  </a:cubicBezTo>
                  <a:cubicBezTo>
                    <a:pt x="2523" y="2747"/>
                    <a:pt x="2577" y="2747"/>
                    <a:pt x="2631" y="2747"/>
                  </a:cubicBezTo>
                  <a:cubicBezTo>
                    <a:pt x="2686" y="2747"/>
                    <a:pt x="2740" y="2692"/>
                    <a:pt x="2740" y="2692"/>
                  </a:cubicBezTo>
                  <a:cubicBezTo>
                    <a:pt x="2821" y="2611"/>
                    <a:pt x="2794" y="2503"/>
                    <a:pt x="2713" y="2421"/>
                  </a:cubicBezTo>
                  <a:cubicBezTo>
                    <a:pt x="2442" y="2204"/>
                    <a:pt x="2170" y="1933"/>
                    <a:pt x="1899" y="1689"/>
                  </a:cubicBezTo>
                  <a:cubicBezTo>
                    <a:pt x="1872" y="1648"/>
                    <a:pt x="1825" y="1628"/>
                    <a:pt x="1774" y="1628"/>
                  </a:cubicBezTo>
                  <a:close/>
                  <a:moveTo>
                    <a:pt x="48118" y="2557"/>
                  </a:moveTo>
                  <a:cubicBezTo>
                    <a:pt x="48010" y="2611"/>
                    <a:pt x="47955" y="2665"/>
                    <a:pt x="47955" y="2774"/>
                  </a:cubicBezTo>
                  <a:cubicBezTo>
                    <a:pt x="47955" y="2882"/>
                    <a:pt x="48010" y="2937"/>
                    <a:pt x="48118" y="2937"/>
                  </a:cubicBezTo>
                  <a:lnTo>
                    <a:pt x="48254" y="2937"/>
                  </a:lnTo>
                  <a:cubicBezTo>
                    <a:pt x="48606" y="2937"/>
                    <a:pt x="48905" y="2964"/>
                    <a:pt x="49230" y="2964"/>
                  </a:cubicBezTo>
                  <a:cubicBezTo>
                    <a:pt x="49339" y="2964"/>
                    <a:pt x="49420" y="2909"/>
                    <a:pt x="49420" y="2801"/>
                  </a:cubicBezTo>
                  <a:cubicBezTo>
                    <a:pt x="49420" y="2692"/>
                    <a:pt x="49339" y="2611"/>
                    <a:pt x="49230" y="2611"/>
                  </a:cubicBezTo>
                  <a:cubicBezTo>
                    <a:pt x="48905" y="2557"/>
                    <a:pt x="48606" y="2557"/>
                    <a:pt x="48254" y="2557"/>
                  </a:cubicBezTo>
                  <a:close/>
                  <a:moveTo>
                    <a:pt x="47006" y="2611"/>
                  </a:moveTo>
                  <a:lnTo>
                    <a:pt x="45894" y="2692"/>
                  </a:lnTo>
                  <a:cubicBezTo>
                    <a:pt x="45786" y="2692"/>
                    <a:pt x="45704" y="2801"/>
                    <a:pt x="45704" y="2909"/>
                  </a:cubicBezTo>
                  <a:cubicBezTo>
                    <a:pt x="45704" y="3018"/>
                    <a:pt x="45786" y="3072"/>
                    <a:pt x="45894" y="3072"/>
                  </a:cubicBezTo>
                  <a:cubicBezTo>
                    <a:pt x="46301" y="3045"/>
                    <a:pt x="46654" y="3018"/>
                    <a:pt x="47033" y="2964"/>
                  </a:cubicBezTo>
                  <a:cubicBezTo>
                    <a:pt x="47142" y="2964"/>
                    <a:pt x="47196" y="2882"/>
                    <a:pt x="47196" y="2774"/>
                  </a:cubicBezTo>
                  <a:cubicBezTo>
                    <a:pt x="47196" y="2665"/>
                    <a:pt x="47088" y="2611"/>
                    <a:pt x="47006" y="2611"/>
                  </a:cubicBezTo>
                  <a:close/>
                  <a:moveTo>
                    <a:pt x="50369" y="2692"/>
                  </a:moveTo>
                  <a:cubicBezTo>
                    <a:pt x="50261" y="2692"/>
                    <a:pt x="50153" y="2774"/>
                    <a:pt x="50153" y="2882"/>
                  </a:cubicBezTo>
                  <a:cubicBezTo>
                    <a:pt x="50153" y="2964"/>
                    <a:pt x="50234" y="3072"/>
                    <a:pt x="50315" y="3072"/>
                  </a:cubicBezTo>
                  <a:lnTo>
                    <a:pt x="50397" y="3072"/>
                  </a:lnTo>
                  <a:cubicBezTo>
                    <a:pt x="50722" y="3099"/>
                    <a:pt x="51075" y="3181"/>
                    <a:pt x="51400" y="3235"/>
                  </a:cubicBezTo>
                  <a:lnTo>
                    <a:pt x="51454" y="3235"/>
                  </a:lnTo>
                  <a:cubicBezTo>
                    <a:pt x="51536" y="3235"/>
                    <a:pt x="51617" y="3181"/>
                    <a:pt x="51617" y="3072"/>
                  </a:cubicBezTo>
                  <a:cubicBezTo>
                    <a:pt x="51644" y="2964"/>
                    <a:pt x="51590" y="2909"/>
                    <a:pt x="51482" y="2882"/>
                  </a:cubicBezTo>
                  <a:cubicBezTo>
                    <a:pt x="51129" y="2801"/>
                    <a:pt x="50776" y="2747"/>
                    <a:pt x="50424" y="2692"/>
                  </a:cubicBezTo>
                  <a:close/>
                  <a:moveTo>
                    <a:pt x="44755" y="2882"/>
                  </a:moveTo>
                  <a:lnTo>
                    <a:pt x="43643" y="3072"/>
                  </a:lnTo>
                  <a:cubicBezTo>
                    <a:pt x="43534" y="3072"/>
                    <a:pt x="43480" y="3181"/>
                    <a:pt x="43507" y="3289"/>
                  </a:cubicBezTo>
                  <a:cubicBezTo>
                    <a:pt x="43507" y="3343"/>
                    <a:pt x="43589" y="3425"/>
                    <a:pt x="43670" y="3425"/>
                  </a:cubicBezTo>
                  <a:cubicBezTo>
                    <a:pt x="43724" y="3425"/>
                    <a:pt x="43724" y="3425"/>
                    <a:pt x="43697" y="3452"/>
                  </a:cubicBezTo>
                  <a:cubicBezTo>
                    <a:pt x="44077" y="3343"/>
                    <a:pt x="44429" y="3316"/>
                    <a:pt x="44809" y="3235"/>
                  </a:cubicBezTo>
                  <a:cubicBezTo>
                    <a:pt x="44890" y="3235"/>
                    <a:pt x="44972" y="3154"/>
                    <a:pt x="44972" y="3045"/>
                  </a:cubicBezTo>
                  <a:cubicBezTo>
                    <a:pt x="44972" y="2937"/>
                    <a:pt x="44863" y="2882"/>
                    <a:pt x="44755" y="2882"/>
                  </a:cubicBezTo>
                  <a:close/>
                  <a:moveTo>
                    <a:pt x="52526" y="3136"/>
                  </a:moveTo>
                  <a:cubicBezTo>
                    <a:pt x="52451" y="3136"/>
                    <a:pt x="52392" y="3204"/>
                    <a:pt x="52350" y="3289"/>
                  </a:cubicBezTo>
                  <a:cubicBezTo>
                    <a:pt x="52322" y="3371"/>
                    <a:pt x="52404" y="3479"/>
                    <a:pt x="52485" y="3506"/>
                  </a:cubicBezTo>
                  <a:cubicBezTo>
                    <a:pt x="52838" y="3588"/>
                    <a:pt x="53163" y="3696"/>
                    <a:pt x="53543" y="3832"/>
                  </a:cubicBezTo>
                  <a:lnTo>
                    <a:pt x="53624" y="3832"/>
                  </a:lnTo>
                  <a:cubicBezTo>
                    <a:pt x="53679" y="3832"/>
                    <a:pt x="53760" y="3777"/>
                    <a:pt x="53787" y="3723"/>
                  </a:cubicBezTo>
                  <a:cubicBezTo>
                    <a:pt x="53814" y="3615"/>
                    <a:pt x="53787" y="3506"/>
                    <a:pt x="53679" y="3479"/>
                  </a:cubicBezTo>
                  <a:cubicBezTo>
                    <a:pt x="53299" y="3343"/>
                    <a:pt x="52946" y="3235"/>
                    <a:pt x="52594" y="3154"/>
                  </a:cubicBezTo>
                  <a:cubicBezTo>
                    <a:pt x="52570" y="3142"/>
                    <a:pt x="52547" y="3136"/>
                    <a:pt x="52526" y="3136"/>
                  </a:cubicBezTo>
                  <a:close/>
                  <a:moveTo>
                    <a:pt x="42628" y="3272"/>
                  </a:moveTo>
                  <a:cubicBezTo>
                    <a:pt x="42605" y="3272"/>
                    <a:pt x="42582" y="3277"/>
                    <a:pt x="42558" y="3289"/>
                  </a:cubicBezTo>
                  <a:cubicBezTo>
                    <a:pt x="42178" y="3371"/>
                    <a:pt x="41853" y="3452"/>
                    <a:pt x="41473" y="3560"/>
                  </a:cubicBezTo>
                  <a:cubicBezTo>
                    <a:pt x="41364" y="3588"/>
                    <a:pt x="41310" y="3696"/>
                    <a:pt x="41337" y="3777"/>
                  </a:cubicBezTo>
                  <a:cubicBezTo>
                    <a:pt x="41337" y="3859"/>
                    <a:pt x="41446" y="3913"/>
                    <a:pt x="41500" y="3913"/>
                  </a:cubicBezTo>
                  <a:lnTo>
                    <a:pt x="41581" y="3913"/>
                  </a:lnTo>
                  <a:cubicBezTo>
                    <a:pt x="41961" y="3832"/>
                    <a:pt x="42287" y="3723"/>
                    <a:pt x="42666" y="3642"/>
                  </a:cubicBezTo>
                  <a:cubicBezTo>
                    <a:pt x="42775" y="3615"/>
                    <a:pt x="42829" y="3506"/>
                    <a:pt x="42802" y="3425"/>
                  </a:cubicBezTo>
                  <a:cubicBezTo>
                    <a:pt x="42781" y="3340"/>
                    <a:pt x="42710" y="3272"/>
                    <a:pt x="42628" y="3272"/>
                  </a:cubicBezTo>
                  <a:close/>
                  <a:moveTo>
                    <a:pt x="3487" y="3043"/>
                  </a:moveTo>
                  <a:cubicBezTo>
                    <a:pt x="3424" y="3043"/>
                    <a:pt x="3370" y="3066"/>
                    <a:pt x="3337" y="3099"/>
                  </a:cubicBezTo>
                  <a:cubicBezTo>
                    <a:pt x="3255" y="3208"/>
                    <a:pt x="3310" y="3316"/>
                    <a:pt x="3364" y="3371"/>
                  </a:cubicBezTo>
                  <a:cubicBezTo>
                    <a:pt x="3662" y="3615"/>
                    <a:pt x="3988" y="3859"/>
                    <a:pt x="4286" y="4049"/>
                  </a:cubicBezTo>
                  <a:cubicBezTo>
                    <a:pt x="4313" y="4103"/>
                    <a:pt x="4340" y="4103"/>
                    <a:pt x="4395" y="4103"/>
                  </a:cubicBezTo>
                  <a:cubicBezTo>
                    <a:pt x="4449" y="4103"/>
                    <a:pt x="4530" y="4103"/>
                    <a:pt x="4530" y="4021"/>
                  </a:cubicBezTo>
                  <a:cubicBezTo>
                    <a:pt x="4584" y="3913"/>
                    <a:pt x="4557" y="3832"/>
                    <a:pt x="4476" y="3750"/>
                  </a:cubicBezTo>
                  <a:cubicBezTo>
                    <a:pt x="4178" y="3506"/>
                    <a:pt x="3906" y="3316"/>
                    <a:pt x="3608" y="3072"/>
                  </a:cubicBezTo>
                  <a:cubicBezTo>
                    <a:pt x="3566" y="3051"/>
                    <a:pt x="3525" y="3043"/>
                    <a:pt x="3487" y="3043"/>
                  </a:cubicBezTo>
                  <a:close/>
                  <a:moveTo>
                    <a:pt x="40470" y="3852"/>
                  </a:moveTo>
                  <a:cubicBezTo>
                    <a:pt x="40452" y="3852"/>
                    <a:pt x="40434" y="3854"/>
                    <a:pt x="40415" y="3859"/>
                  </a:cubicBezTo>
                  <a:cubicBezTo>
                    <a:pt x="40035" y="3967"/>
                    <a:pt x="39683" y="4049"/>
                    <a:pt x="39330" y="4157"/>
                  </a:cubicBezTo>
                  <a:cubicBezTo>
                    <a:pt x="39249" y="4184"/>
                    <a:pt x="39167" y="4293"/>
                    <a:pt x="39194" y="4401"/>
                  </a:cubicBezTo>
                  <a:cubicBezTo>
                    <a:pt x="39194" y="4455"/>
                    <a:pt x="39303" y="4537"/>
                    <a:pt x="39357" y="4537"/>
                  </a:cubicBezTo>
                  <a:lnTo>
                    <a:pt x="39466" y="4537"/>
                  </a:lnTo>
                  <a:cubicBezTo>
                    <a:pt x="39818" y="4428"/>
                    <a:pt x="40198" y="4320"/>
                    <a:pt x="40524" y="4238"/>
                  </a:cubicBezTo>
                  <a:cubicBezTo>
                    <a:pt x="40632" y="4184"/>
                    <a:pt x="40686" y="4103"/>
                    <a:pt x="40659" y="3994"/>
                  </a:cubicBezTo>
                  <a:cubicBezTo>
                    <a:pt x="40637" y="3904"/>
                    <a:pt x="40558" y="3852"/>
                    <a:pt x="40470" y="3852"/>
                  </a:cubicBezTo>
                  <a:close/>
                  <a:moveTo>
                    <a:pt x="54661" y="3849"/>
                  </a:moveTo>
                  <a:cubicBezTo>
                    <a:pt x="54581" y="3849"/>
                    <a:pt x="54513" y="3884"/>
                    <a:pt x="54492" y="3967"/>
                  </a:cubicBezTo>
                  <a:cubicBezTo>
                    <a:pt x="54465" y="4049"/>
                    <a:pt x="54492" y="4157"/>
                    <a:pt x="54601" y="4184"/>
                  </a:cubicBezTo>
                  <a:cubicBezTo>
                    <a:pt x="54926" y="4320"/>
                    <a:pt x="55279" y="4510"/>
                    <a:pt x="55604" y="4645"/>
                  </a:cubicBezTo>
                  <a:lnTo>
                    <a:pt x="55686" y="4645"/>
                  </a:lnTo>
                  <a:cubicBezTo>
                    <a:pt x="55740" y="4645"/>
                    <a:pt x="55821" y="4591"/>
                    <a:pt x="55876" y="4537"/>
                  </a:cubicBezTo>
                  <a:cubicBezTo>
                    <a:pt x="55930" y="4428"/>
                    <a:pt x="55876" y="4320"/>
                    <a:pt x="55794" y="4293"/>
                  </a:cubicBezTo>
                  <a:cubicBezTo>
                    <a:pt x="55415" y="4130"/>
                    <a:pt x="55062" y="3994"/>
                    <a:pt x="54736" y="3859"/>
                  </a:cubicBezTo>
                  <a:cubicBezTo>
                    <a:pt x="54711" y="3852"/>
                    <a:pt x="54685" y="3849"/>
                    <a:pt x="54661" y="3849"/>
                  </a:cubicBezTo>
                  <a:close/>
                  <a:moveTo>
                    <a:pt x="38320" y="4492"/>
                  </a:moveTo>
                  <a:cubicBezTo>
                    <a:pt x="38296" y="4492"/>
                    <a:pt x="38270" y="4497"/>
                    <a:pt x="38245" y="4510"/>
                  </a:cubicBezTo>
                  <a:lnTo>
                    <a:pt x="37323" y="4808"/>
                  </a:lnTo>
                  <a:lnTo>
                    <a:pt x="37214" y="4835"/>
                  </a:lnTo>
                  <a:cubicBezTo>
                    <a:pt x="37133" y="4862"/>
                    <a:pt x="37079" y="4971"/>
                    <a:pt x="37106" y="5079"/>
                  </a:cubicBezTo>
                  <a:cubicBezTo>
                    <a:pt x="37133" y="5188"/>
                    <a:pt x="37214" y="5215"/>
                    <a:pt x="37269" y="5215"/>
                  </a:cubicBezTo>
                  <a:cubicBezTo>
                    <a:pt x="37269" y="5215"/>
                    <a:pt x="37296" y="5215"/>
                    <a:pt x="37350" y="5188"/>
                  </a:cubicBezTo>
                  <a:lnTo>
                    <a:pt x="37486" y="5134"/>
                  </a:lnTo>
                  <a:lnTo>
                    <a:pt x="38381" y="4835"/>
                  </a:lnTo>
                  <a:cubicBezTo>
                    <a:pt x="38462" y="4808"/>
                    <a:pt x="38516" y="4700"/>
                    <a:pt x="38489" y="4591"/>
                  </a:cubicBezTo>
                  <a:cubicBezTo>
                    <a:pt x="38468" y="4549"/>
                    <a:pt x="38400" y="4492"/>
                    <a:pt x="38320" y="4492"/>
                  </a:cubicBezTo>
                  <a:close/>
                  <a:moveTo>
                    <a:pt x="5298" y="4305"/>
                  </a:moveTo>
                  <a:cubicBezTo>
                    <a:pt x="5235" y="4305"/>
                    <a:pt x="5181" y="4329"/>
                    <a:pt x="5127" y="4401"/>
                  </a:cubicBezTo>
                  <a:cubicBezTo>
                    <a:pt x="5100" y="4510"/>
                    <a:pt x="5100" y="4591"/>
                    <a:pt x="5208" y="4672"/>
                  </a:cubicBezTo>
                  <a:cubicBezTo>
                    <a:pt x="5507" y="4862"/>
                    <a:pt x="5832" y="5079"/>
                    <a:pt x="6158" y="5269"/>
                  </a:cubicBezTo>
                  <a:cubicBezTo>
                    <a:pt x="6185" y="5323"/>
                    <a:pt x="6212" y="5323"/>
                    <a:pt x="6239" y="5323"/>
                  </a:cubicBezTo>
                  <a:cubicBezTo>
                    <a:pt x="6320" y="5323"/>
                    <a:pt x="6375" y="5269"/>
                    <a:pt x="6429" y="5188"/>
                  </a:cubicBezTo>
                  <a:cubicBezTo>
                    <a:pt x="6456" y="5079"/>
                    <a:pt x="6456" y="4971"/>
                    <a:pt x="6347" y="4917"/>
                  </a:cubicBezTo>
                  <a:cubicBezTo>
                    <a:pt x="6022" y="4727"/>
                    <a:pt x="5696" y="4537"/>
                    <a:pt x="5398" y="4320"/>
                  </a:cubicBezTo>
                  <a:cubicBezTo>
                    <a:pt x="5362" y="4311"/>
                    <a:pt x="5329" y="4305"/>
                    <a:pt x="5298" y="4305"/>
                  </a:cubicBezTo>
                  <a:close/>
                  <a:moveTo>
                    <a:pt x="56659" y="4734"/>
                  </a:moveTo>
                  <a:cubicBezTo>
                    <a:pt x="56599" y="4734"/>
                    <a:pt x="56543" y="4770"/>
                    <a:pt x="56527" y="4835"/>
                  </a:cubicBezTo>
                  <a:cubicBezTo>
                    <a:pt x="56472" y="4917"/>
                    <a:pt x="56499" y="5052"/>
                    <a:pt x="56608" y="5079"/>
                  </a:cubicBezTo>
                  <a:cubicBezTo>
                    <a:pt x="56933" y="5242"/>
                    <a:pt x="57232" y="5405"/>
                    <a:pt x="57584" y="5595"/>
                  </a:cubicBezTo>
                  <a:cubicBezTo>
                    <a:pt x="57612" y="5622"/>
                    <a:pt x="57639" y="5622"/>
                    <a:pt x="57693" y="5622"/>
                  </a:cubicBezTo>
                  <a:cubicBezTo>
                    <a:pt x="57747" y="5622"/>
                    <a:pt x="57829" y="5595"/>
                    <a:pt x="57829" y="5513"/>
                  </a:cubicBezTo>
                  <a:cubicBezTo>
                    <a:pt x="57883" y="5459"/>
                    <a:pt x="57856" y="5323"/>
                    <a:pt x="57747" y="5269"/>
                  </a:cubicBezTo>
                  <a:cubicBezTo>
                    <a:pt x="57449" y="5106"/>
                    <a:pt x="57096" y="4944"/>
                    <a:pt x="56771" y="4781"/>
                  </a:cubicBezTo>
                  <a:cubicBezTo>
                    <a:pt x="56739" y="4749"/>
                    <a:pt x="56698" y="4734"/>
                    <a:pt x="56659" y="4734"/>
                  </a:cubicBezTo>
                  <a:close/>
                  <a:moveTo>
                    <a:pt x="36218" y="5205"/>
                  </a:moveTo>
                  <a:cubicBezTo>
                    <a:pt x="36197" y="5205"/>
                    <a:pt x="36176" y="5209"/>
                    <a:pt x="36157" y="5215"/>
                  </a:cubicBezTo>
                  <a:lnTo>
                    <a:pt x="35099" y="5595"/>
                  </a:lnTo>
                  <a:cubicBezTo>
                    <a:pt x="34990" y="5622"/>
                    <a:pt x="34963" y="5730"/>
                    <a:pt x="34990" y="5812"/>
                  </a:cubicBezTo>
                  <a:cubicBezTo>
                    <a:pt x="35045" y="5920"/>
                    <a:pt x="35099" y="5947"/>
                    <a:pt x="35180" y="5947"/>
                  </a:cubicBezTo>
                  <a:cubicBezTo>
                    <a:pt x="35180" y="5947"/>
                    <a:pt x="35207" y="5947"/>
                    <a:pt x="35234" y="5920"/>
                  </a:cubicBezTo>
                  <a:lnTo>
                    <a:pt x="36292" y="5540"/>
                  </a:lnTo>
                  <a:cubicBezTo>
                    <a:pt x="36401" y="5513"/>
                    <a:pt x="36428" y="5405"/>
                    <a:pt x="36401" y="5323"/>
                  </a:cubicBezTo>
                  <a:cubicBezTo>
                    <a:pt x="36359" y="5241"/>
                    <a:pt x="36286" y="5205"/>
                    <a:pt x="36218" y="5205"/>
                  </a:cubicBezTo>
                  <a:close/>
                  <a:moveTo>
                    <a:pt x="7249" y="5513"/>
                  </a:moveTo>
                  <a:cubicBezTo>
                    <a:pt x="7188" y="5513"/>
                    <a:pt x="7116" y="5549"/>
                    <a:pt x="7080" y="5622"/>
                  </a:cubicBezTo>
                  <a:cubicBezTo>
                    <a:pt x="7026" y="5676"/>
                    <a:pt x="7053" y="5812"/>
                    <a:pt x="7161" y="5866"/>
                  </a:cubicBezTo>
                  <a:cubicBezTo>
                    <a:pt x="7460" y="6029"/>
                    <a:pt x="7812" y="6191"/>
                    <a:pt x="8138" y="6354"/>
                  </a:cubicBezTo>
                  <a:cubicBezTo>
                    <a:pt x="8138" y="6408"/>
                    <a:pt x="8165" y="6408"/>
                    <a:pt x="8219" y="6408"/>
                  </a:cubicBezTo>
                  <a:cubicBezTo>
                    <a:pt x="8273" y="6408"/>
                    <a:pt x="8355" y="6354"/>
                    <a:pt x="8382" y="6300"/>
                  </a:cubicBezTo>
                  <a:cubicBezTo>
                    <a:pt x="8436" y="6219"/>
                    <a:pt x="8409" y="6083"/>
                    <a:pt x="8300" y="6056"/>
                  </a:cubicBezTo>
                  <a:cubicBezTo>
                    <a:pt x="7975" y="5893"/>
                    <a:pt x="7677" y="5730"/>
                    <a:pt x="7324" y="5540"/>
                  </a:cubicBezTo>
                  <a:cubicBezTo>
                    <a:pt x="7306" y="5522"/>
                    <a:pt x="7279" y="5513"/>
                    <a:pt x="7249" y="5513"/>
                  </a:cubicBezTo>
                  <a:close/>
                  <a:moveTo>
                    <a:pt x="34117" y="5937"/>
                  </a:moveTo>
                  <a:cubicBezTo>
                    <a:pt x="34092" y="5937"/>
                    <a:pt x="34067" y="5941"/>
                    <a:pt x="34041" y="5947"/>
                  </a:cubicBezTo>
                  <a:cubicBezTo>
                    <a:pt x="33715" y="6083"/>
                    <a:pt x="33336" y="6191"/>
                    <a:pt x="33010" y="6327"/>
                  </a:cubicBezTo>
                  <a:cubicBezTo>
                    <a:pt x="32902" y="6354"/>
                    <a:pt x="32875" y="6463"/>
                    <a:pt x="32902" y="6571"/>
                  </a:cubicBezTo>
                  <a:cubicBezTo>
                    <a:pt x="32929" y="6680"/>
                    <a:pt x="33010" y="6707"/>
                    <a:pt x="33064" y="6707"/>
                  </a:cubicBezTo>
                  <a:cubicBezTo>
                    <a:pt x="33064" y="6707"/>
                    <a:pt x="33092" y="6707"/>
                    <a:pt x="33146" y="6680"/>
                  </a:cubicBezTo>
                  <a:cubicBezTo>
                    <a:pt x="33471" y="6544"/>
                    <a:pt x="33851" y="6436"/>
                    <a:pt x="34177" y="6300"/>
                  </a:cubicBezTo>
                  <a:cubicBezTo>
                    <a:pt x="34285" y="6273"/>
                    <a:pt x="34312" y="6164"/>
                    <a:pt x="34285" y="6056"/>
                  </a:cubicBezTo>
                  <a:cubicBezTo>
                    <a:pt x="34264" y="5973"/>
                    <a:pt x="34196" y="5937"/>
                    <a:pt x="34117" y="5937"/>
                  </a:cubicBezTo>
                  <a:close/>
                  <a:moveTo>
                    <a:pt x="58663" y="5797"/>
                  </a:moveTo>
                  <a:cubicBezTo>
                    <a:pt x="58603" y="5797"/>
                    <a:pt x="58543" y="5821"/>
                    <a:pt x="58507" y="5893"/>
                  </a:cubicBezTo>
                  <a:cubicBezTo>
                    <a:pt x="58452" y="6002"/>
                    <a:pt x="58452" y="6083"/>
                    <a:pt x="58561" y="6164"/>
                  </a:cubicBezTo>
                  <a:lnTo>
                    <a:pt x="59483" y="6761"/>
                  </a:lnTo>
                  <a:cubicBezTo>
                    <a:pt x="59510" y="6815"/>
                    <a:pt x="59537" y="6815"/>
                    <a:pt x="59592" y="6815"/>
                  </a:cubicBezTo>
                  <a:cubicBezTo>
                    <a:pt x="59646" y="6815"/>
                    <a:pt x="59673" y="6761"/>
                    <a:pt x="59754" y="6707"/>
                  </a:cubicBezTo>
                  <a:cubicBezTo>
                    <a:pt x="59809" y="6598"/>
                    <a:pt x="59781" y="6490"/>
                    <a:pt x="59700" y="6436"/>
                  </a:cubicBezTo>
                  <a:cubicBezTo>
                    <a:pt x="59402" y="6219"/>
                    <a:pt x="59076" y="6029"/>
                    <a:pt x="58751" y="5812"/>
                  </a:cubicBezTo>
                  <a:cubicBezTo>
                    <a:pt x="58724" y="5803"/>
                    <a:pt x="58694" y="5797"/>
                    <a:pt x="58663" y="5797"/>
                  </a:cubicBezTo>
                  <a:close/>
                  <a:moveTo>
                    <a:pt x="9215" y="6522"/>
                  </a:moveTo>
                  <a:cubicBezTo>
                    <a:pt x="9141" y="6522"/>
                    <a:pt x="9079" y="6567"/>
                    <a:pt x="9060" y="6625"/>
                  </a:cubicBezTo>
                  <a:cubicBezTo>
                    <a:pt x="9033" y="6734"/>
                    <a:pt x="9060" y="6842"/>
                    <a:pt x="9168" y="6869"/>
                  </a:cubicBezTo>
                  <a:cubicBezTo>
                    <a:pt x="9494" y="7032"/>
                    <a:pt x="9846" y="7168"/>
                    <a:pt x="10172" y="7303"/>
                  </a:cubicBezTo>
                  <a:lnTo>
                    <a:pt x="10253" y="7303"/>
                  </a:lnTo>
                  <a:cubicBezTo>
                    <a:pt x="10308" y="7303"/>
                    <a:pt x="10389" y="7249"/>
                    <a:pt x="10416" y="7222"/>
                  </a:cubicBezTo>
                  <a:cubicBezTo>
                    <a:pt x="10443" y="7114"/>
                    <a:pt x="10416" y="7005"/>
                    <a:pt x="10308" y="6978"/>
                  </a:cubicBezTo>
                  <a:cubicBezTo>
                    <a:pt x="9982" y="6842"/>
                    <a:pt x="9629" y="6680"/>
                    <a:pt x="9304" y="6544"/>
                  </a:cubicBezTo>
                  <a:cubicBezTo>
                    <a:pt x="9274" y="6529"/>
                    <a:pt x="9243" y="6522"/>
                    <a:pt x="9215" y="6522"/>
                  </a:cubicBezTo>
                  <a:close/>
                  <a:moveTo>
                    <a:pt x="31955" y="6700"/>
                  </a:moveTo>
                  <a:cubicBezTo>
                    <a:pt x="31937" y="6700"/>
                    <a:pt x="31917" y="6702"/>
                    <a:pt x="31898" y="6707"/>
                  </a:cubicBezTo>
                  <a:cubicBezTo>
                    <a:pt x="31573" y="6815"/>
                    <a:pt x="31193" y="6951"/>
                    <a:pt x="30867" y="7032"/>
                  </a:cubicBezTo>
                  <a:cubicBezTo>
                    <a:pt x="30786" y="7086"/>
                    <a:pt x="30732" y="7168"/>
                    <a:pt x="30759" y="7276"/>
                  </a:cubicBezTo>
                  <a:cubicBezTo>
                    <a:pt x="30786" y="7385"/>
                    <a:pt x="30867" y="7412"/>
                    <a:pt x="30922" y="7412"/>
                  </a:cubicBezTo>
                  <a:cubicBezTo>
                    <a:pt x="30976" y="7412"/>
                    <a:pt x="31003" y="7412"/>
                    <a:pt x="31003" y="7385"/>
                  </a:cubicBezTo>
                  <a:cubicBezTo>
                    <a:pt x="31329" y="7276"/>
                    <a:pt x="31708" y="7168"/>
                    <a:pt x="32061" y="7032"/>
                  </a:cubicBezTo>
                  <a:cubicBezTo>
                    <a:pt x="32115" y="7005"/>
                    <a:pt x="32196" y="6897"/>
                    <a:pt x="32142" y="6815"/>
                  </a:cubicBezTo>
                  <a:cubicBezTo>
                    <a:pt x="32120" y="6748"/>
                    <a:pt x="32043" y="6700"/>
                    <a:pt x="31955" y="6700"/>
                  </a:cubicBezTo>
                  <a:close/>
                  <a:moveTo>
                    <a:pt x="11293" y="7375"/>
                  </a:moveTo>
                  <a:cubicBezTo>
                    <a:pt x="11220" y="7375"/>
                    <a:pt x="11163" y="7410"/>
                    <a:pt x="11121" y="7493"/>
                  </a:cubicBezTo>
                  <a:cubicBezTo>
                    <a:pt x="11094" y="7575"/>
                    <a:pt x="11121" y="7683"/>
                    <a:pt x="11230" y="7710"/>
                  </a:cubicBezTo>
                  <a:cubicBezTo>
                    <a:pt x="11555" y="7819"/>
                    <a:pt x="11908" y="7954"/>
                    <a:pt x="12288" y="8063"/>
                  </a:cubicBezTo>
                  <a:lnTo>
                    <a:pt x="12342" y="8063"/>
                  </a:lnTo>
                  <a:cubicBezTo>
                    <a:pt x="12423" y="8063"/>
                    <a:pt x="12477" y="7982"/>
                    <a:pt x="12559" y="7954"/>
                  </a:cubicBezTo>
                  <a:cubicBezTo>
                    <a:pt x="12559" y="7846"/>
                    <a:pt x="12532" y="7765"/>
                    <a:pt x="12423" y="7710"/>
                  </a:cubicBezTo>
                  <a:cubicBezTo>
                    <a:pt x="12071" y="7629"/>
                    <a:pt x="11718" y="7520"/>
                    <a:pt x="11365" y="7385"/>
                  </a:cubicBezTo>
                  <a:cubicBezTo>
                    <a:pt x="11340" y="7378"/>
                    <a:pt x="11316" y="7375"/>
                    <a:pt x="11293" y="7375"/>
                  </a:cubicBezTo>
                  <a:close/>
                  <a:moveTo>
                    <a:pt x="29892" y="7405"/>
                  </a:moveTo>
                  <a:cubicBezTo>
                    <a:pt x="29874" y="7405"/>
                    <a:pt x="29855" y="7407"/>
                    <a:pt x="29837" y="7412"/>
                  </a:cubicBezTo>
                  <a:cubicBezTo>
                    <a:pt x="29511" y="7520"/>
                    <a:pt x="29131" y="7629"/>
                    <a:pt x="28806" y="7710"/>
                  </a:cubicBezTo>
                  <a:cubicBezTo>
                    <a:pt x="28698" y="7765"/>
                    <a:pt x="28616" y="7846"/>
                    <a:pt x="28670" y="7954"/>
                  </a:cubicBezTo>
                  <a:cubicBezTo>
                    <a:pt x="28670" y="8036"/>
                    <a:pt x="28752" y="8090"/>
                    <a:pt x="28833" y="8090"/>
                  </a:cubicBezTo>
                  <a:lnTo>
                    <a:pt x="28860" y="8090"/>
                  </a:lnTo>
                  <a:cubicBezTo>
                    <a:pt x="29240" y="7982"/>
                    <a:pt x="29565" y="7900"/>
                    <a:pt x="29945" y="7792"/>
                  </a:cubicBezTo>
                  <a:cubicBezTo>
                    <a:pt x="30054" y="7765"/>
                    <a:pt x="30108" y="7656"/>
                    <a:pt x="30081" y="7548"/>
                  </a:cubicBezTo>
                  <a:cubicBezTo>
                    <a:pt x="30058" y="7458"/>
                    <a:pt x="29980" y="7405"/>
                    <a:pt x="29892" y="7405"/>
                  </a:cubicBezTo>
                  <a:close/>
                  <a:moveTo>
                    <a:pt x="60485" y="7072"/>
                  </a:moveTo>
                  <a:cubicBezTo>
                    <a:pt x="60427" y="7072"/>
                    <a:pt x="60375" y="7106"/>
                    <a:pt x="60324" y="7141"/>
                  </a:cubicBezTo>
                  <a:cubicBezTo>
                    <a:pt x="60270" y="7249"/>
                    <a:pt x="60297" y="7358"/>
                    <a:pt x="60351" y="7412"/>
                  </a:cubicBezTo>
                  <a:cubicBezTo>
                    <a:pt x="60622" y="7629"/>
                    <a:pt x="60948" y="7846"/>
                    <a:pt x="61219" y="8090"/>
                  </a:cubicBezTo>
                  <a:cubicBezTo>
                    <a:pt x="61273" y="8117"/>
                    <a:pt x="61300" y="8117"/>
                    <a:pt x="61355" y="8117"/>
                  </a:cubicBezTo>
                  <a:cubicBezTo>
                    <a:pt x="61409" y="8117"/>
                    <a:pt x="61490" y="8090"/>
                    <a:pt x="61517" y="8090"/>
                  </a:cubicBezTo>
                  <a:cubicBezTo>
                    <a:pt x="61572" y="7982"/>
                    <a:pt x="61545" y="7873"/>
                    <a:pt x="61490" y="7819"/>
                  </a:cubicBezTo>
                  <a:cubicBezTo>
                    <a:pt x="61219" y="7575"/>
                    <a:pt x="60894" y="7331"/>
                    <a:pt x="60595" y="7114"/>
                  </a:cubicBezTo>
                  <a:cubicBezTo>
                    <a:pt x="60555" y="7084"/>
                    <a:pt x="60519" y="7072"/>
                    <a:pt x="60485" y="7072"/>
                  </a:cubicBezTo>
                  <a:close/>
                  <a:moveTo>
                    <a:pt x="13426" y="7975"/>
                  </a:moveTo>
                  <a:cubicBezTo>
                    <a:pt x="13338" y="7975"/>
                    <a:pt x="13259" y="8027"/>
                    <a:pt x="13237" y="8117"/>
                  </a:cubicBezTo>
                  <a:cubicBezTo>
                    <a:pt x="13183" y="8226"/>
                    <a:pt x="13264" y="8334"/>
                    <a:pt x="13373" y="8361"/>
                  </a:cubicBezTo>
                  <a:cubicBezTo>
                    <a:pt x="13725" y="8470"/>
                    <a:pt x="14078" y="8578"/>
                    <a:pt x="14457" y="8633"/>
                  </a:cubicBezTo>
                  <a:lnTo>
                    <a:pt x="14485" y="8633"/>
                  </a:lnTo>
                  <a:cubicBezTo>
                    <a:pt x="14593" y="8633"/>
                    <a:pt x="14647" y="8578"/>
                    <a:pt x="14702" y="8497"/>
                  </a:cubicBezTo>
                  <a:cubicBezTo>
                    <a:pt x="14729" y="8388"/>
                    <a:pt x="14647" y="8307"/>
                    <a:pt x="14566" y="8253"/>
                  </a:cubicBezTo>
                  <a:cubicBezTo>
                    <a:pt x="14186" y="8171"/>
                    <a:pt x="13807" y="8090"/>
                    <a:pt x="13481" y="7982"/>
                  </a:cubicBezTo>
                  <a:cubicBezTo>
                    <a:pt x="13462" y="7977"/>
                    <a:pt x="13444" y="7975"/>
                    <a:pt x="13426" y="7975"/>
                  </a:cubicBezTo>
                  <a:close/>
                  <a:moveTo>
                    <a:pt x="27765" y="7975"/>
                  </a:moveTo>
                  <a:cubicBezTo>
                    <a:pt x="27750" y="7975"/>
                    <a:pt x="27735" y="7977"/>
                    <a:pt x="27721" y="7982"/>
                  </a:cubicBezTo>
                  <a:cubicBezTo>
                    <a:pt x="27341" y="8090"/>
                    <a:pt x="26989" y="8199"/>
                    <a:pt x="26609" y="8253"/>
                  </a:cubicBezTo>
                  <a:cubicBezTo>
                    <a:pt x="26528" y="8307"/>
                    <a:pt x="26446" y="8388"/>
                    <a:pt x="26473" y="8497"/>
                  </a:cubicBezTo>
                  <a:cubicBezTo>
                    <a:pt x="26473" y="8578"/>
                    <a:pt x="26555" y="8633"/>
                    <a:pt x="26663" y="8633"/>
                  </a:cubicBezTo>
                  <a:lnTo>
                    <a:pt x="26717" y="8633"/>
                  </a:lnTo>
                  <a:cubicBezTo>
                    <a:pt x="27097" y="8524"/>
                    <a:pt x="27450" y="8470"/>
                    <a:pt x="27802" y="8361"/>
                  </a:cubicBezTo>
                  <a:cubicBezTo>
                    <a:pt x="27911" y="8334"/>
                    <a:pt x="27992" y="8226"/>
                    <a:pt x="27938" y="8117"/>
                  </a:cubicBezTo>
                  <a:cubicBezTo>
                    <a:pt x="27916" y="8027"/>
                    <a:pt x="27837" y="7975"/>
                    <a:pt x="27765" y="7975"/>
                  </a:cubicBezTo>
                  <a:close/>
                  <a:moveTo>
                    <a:pt x="15609" y="8519"/>
                  </a:moveTo>
                  <a:cubicBezTo>
                    <a:pt x="15522" y="8519"/>
                    <a:pt x="15457" y="8589"/>
                    <a:pt x="15434" y="8660"/>
                  </a:cubicBezTo>
                  <a:cubicBezTo>
                    <a:pt x="15407" y="8768"/>
                    <a:pt x="15461" y="8850"/>
                    <a:pt x="15570" y="8877"/>
                  </a:cubicBezTo>
                  <a:cubicBezTo>
                    <a:pt x="15922" y="8931"/>
                    <a:pt x="16275" y="8985"/>
                    <a:pt x="16682" y="9039"/>
                  </a:cubicBezTo>
                  <a:cubicBezTo>
                    <a:pt x="16790" y="9039"/>
                    <a:pt x="16872" y="8985"/>
                    <a:pt x="16899" y="8904"/>
                  </a:cubicBezTo>
                  <a:cubicBezTo>
                    <a:pt x="16899" y="8795"/>
                    <a:pt x="16817" y="8714"/>
                    <a:pt x="16736" y="8714"/>
                  </a:cubicBezTo>
                  <a:cubicBezTo>
                    <a:pt x="16356" y="8660"/>
                    <a:pt x="16004" y="8605"/>
                    <a:pt x="15651" y="8524"/>
                  </a:cubicBezTo>
                  <a:cubicBezTo>
                    <a:pt x="15636" y="8520"/>
                    <a:pt x="15622" y="8519"/>
                    <a:pt x="15609" y="8519"/>
                  </a:cubicBezTo>
                  <a:close/>
                  <a:moveTo>
                    <a:pt x="25631" y="8463"/>
                  </a:moveTo>
                  <a:cubicBezTo>
                    <a:pt x="25615" y="8463"/>
                    <a:pt x="25597" y="8465"/>
                    <a:pt x="25578" y="8470"/>
                  </a:cubicBezTo>
                  <a:cubicBezTo>
                    <a:pt x="25253" y="8524"/>
                    <a:pt x="24954" y="8605"/>
                    <a:pt x="24656" y="8633"/>
                  </a:cubicBezTo>
                  <a:lnTo>
                    <a:pt x="24439" y="8660"/>
                  </a:lnTo>
                  <a:cubicBezTo>
                    <a:pt x="24358" y="8660"/>
                    <a:pt x="24276" y="8768"/>
                    <a:pt x="24276" y="8877"/>
                  </a:cubicBezTo>
                  <a:cubicBezTo>
                    <a:pt x="24276" y="8985"/>
                    <a:pt x="24358" y="9039"/>
                    <a:pt x="24439" y="9039"/>
                  </a:cubicBezTo>
                  <a:lnTo>
                    <a:pt x="24737" y="8985"/>
                  </a:lnTo>
                  <a:cubicBezTo>
                    <a:pt x="25036" y="8904"/>
                    <a:pt x="25334" y="8877"/>
                    <a:pt x="25633" y="8795"/>
                  </a:cubicBezTo>
                  <a:cubicBezTo>
                    <a:pt x="25741" y="8795"/>
                    <a:pt x="25822" y="8714"/>
                    <a:pt x="25768" y="8605"/>
                  </a:cubicBezTo>
                  <a:cubicBezTo>
                    <a:pt x="25768" y="8516"/>
                    <a:pt x="25712" y="8463"/>
                    <a:pt x="25631" y="8463"/>
                  </a:cubicBezTo>
                  <a:close/>
                  <a:moveTo>
                    <a:pt x="17821" y="8795"/>
                  </a:moveTo>
                  <a:cubicBezTo>
                    <a:pt x="17712" y="8795"/>
                    <a:pt x="17604" y="8877"/>
                    <a:pt x="17604" y="8985"/>
                  </a:cubicBezTo>
                  <a:cubicBezTo>
                    <a:pt x="17604" y="9067"/>
                    <a:pt x="17685" y="9175"/>
                    <a:pt x="17767" y="9175"/>
                  </a:cubicBezTo>
                  <a:lnTo>
                    <a:pt x="18906" y="9284"/>
                  </a:lnTo>
                  <a:cubicBezTo>
                    <a:pt x="18987" y="9284"/>
                    <a:pt x="19096" y="9202"/>
                    <a:pt x="19096" y="9121"/>
                  </a:cubicBezTo>
                  <a:cubicBezTo>
                    <a:pt x="19096" y="9012"/>
                    <a:pt x="19014" y="8904"/>
                    <a:pt x="18933" y="8904"/>
                  </a:cubicBezTo>
                  <a:lnTo>
                    <a:pt x="17821" y="8795"/>
                  </a:lnTo>
                  <a:close/>
                  <a:moveTo>
                    <a:pt x="23354" y="8795"/>
                  </a:moveTo>
                  <a:lnTo>
                    <a:pt x="22242" y="8904"/>
                  </a:lnTo>
                  <a:cubicBezTo>
                    <a:pt x="22161" y="8904"/>
                    <a:pt x="22079" y="9012"/>
                    <a:pt x="22079" y="9121"/>
                  </a:cubicBezTo>
                  <a:cubicBezTo>
                    <a:pt x="22079" y="9202"/>
                    <a:pt x="22161" y="9284"/>
                    <a:pt x="22242" y="9284"/>
                  </a:cubicBezTo>
                  <a:cubicBezTo>
                    <a:pt x="22622" y="9256"/>
                    <a:pt x="23002" y="9202"/>
                    <a:pt x="23408" y="9175"/>
                  </a:cubicBezTo>
                  <a:cubicBezTo>
                    <a:pt x="23490" y="9175"/>
                    <a:pt x="23571" y="9067"/>
                    <a:pt x="23571" y="8985"/>
                  </a:cubicBezTo>
                  <a:cubicBezTo>
                    <a:pt x="23571" y="8877"/>
                    <a:pt x="23463" y="8795"/>
                    <a:pt x="23354" y="8795"/>
                  </a:cubicBezTo>
                  <a:close/>
                  <a:moveTo>
                    <a:pt x="20005" y="8927"/>
                  </a:moveTo>
                  <a:cubicBezTo>
                    <a:pt x="19899" y="8927"/>
                    <a:pt x="19855" y="9024"/>
                    <a:pt x="19855" y="9121"/>
                  </a:cubicBezTo>
                  <a:cubicBezTo>
                    <a:pt x="19855" y="9202"/>
                    <a:pt x="19909" y="9311"/>
                    <a:pt x="20018" y="9311"/>
                  </a:cubicBezTo>
                  <a:lnTo>
                    <a:pt x="21157" y="9311"/>
                  </a:lnTo>
                  <a:cubicBezTo>
                    <a:pt x="21266" y="9311"/>
                    <a:pt x="21347" y="9202"/>
                    <a:pt x="21347" y="9121"/>
                  </a:cubicBezTo>
                  <a:cubicBezTo>
                    <a:pt x="21347" y="9012"/>
                    <a:pt x="21266" y="8931"/>
                    <a:pt x="21157" y="8931"/>
                  </a:cubicBezTo>
                  <a:lnTo>
                    <a:pt x="20045" y="8931"/>
                  </a:lnTo>
                  <a:cubicBezTo>
                    <a:pt x="20031" y="8928"/>
                    <a:pt x="20017" y="8927"/>
                    <a:pt x="20005" y="8927"/>
                  </a:cubicBezTo>
                  <a:close/>
                  <a:moveTo>
                    <a:pt x="62185" y="8517"/>
                  </a:moveTo>
                  <a:cubicBezTo>
                    <a:pt x="62134" y="8517"/>
                    <a:pt x="62087" y="8538"/>
                    <a:pt x="62060" y="8578"/>
                  </a:cubicBezTo>
                  <a:cubicBezTo>
                    <a:pt x="61979" y="8633"/>
                    <a:pt x="61979" y="8768"/>
                    <a:pt x="62060" y="8850"/>
                  </a:cubicBezTo>
                  <a:cubicBezTo>
                    <a:pt x="62331" y="9067"/>
                    <a:pt x="62602" y="9338"/>
                    <a:pt x="62846" y="9609"/>
                  </a:cubicBezTo>
                  <a:cubicBezTo>
                    <a:pt x="62874" y="9663"/>
                    <a:pt x="62928" y="9690"/>
                    <a:pt x="62982" y="9690"/>
                  </a:cubicBezTo>
                  <a:cubicBezTo>
                    <a:pt x="63009" y="9690"/>
                    <a:pt x="63063" y="9663"/>
                    <a:pt x="63118" y="9663"/>
                  </a:cubicBezTo>
                  <a:cubicBezTo>
                    <a:pt x="63172" y="9582"/>
                    <a:pt x="63172" y="9446"/>
                    <a:pt x="63118" y="9392"/>
                  </a:cubicBezTo>
                  <a:cubicBezTo>
                    <a:pt x="62874" y="9121"/>
                    <a:pt x="62602" y="8850"/>
                    <a:pt x="62331" y="8578"/>
                  </a:cubicBezTo>
                  <a:cubicBezTo>
                    <a:pt x="62290" y="8538"/>
                    <a:pt x="62236" y="8517"/>
                    <a:pt x="62185" y="8517"/>
                  </a:cubicBezTo>
                  <a:close/>
                  <a:moveTo>
                    <a:pt x="63680" y="10123"/>
                  </a:moveTo>
                  <a:cubicBezTo>
                    <a:pt x="63643" y="10123"/>
                    <a:pt x="63608" y="10132"/>
                    <a:pt x="63579" y="10151"/>
                  </a:cubicBezTo>
                  <a:cubicBezTo>
                    <a:pt x="63525" y="10233"/>
                    <a:pt x="63470" y="10368"/>
                    <a:pt x="63552" y="10423"/>
                  </a:cubicBezTo>
                  <a:cubicBezTo>
                    <a:pt x="63742" y="10721"/>
                    <a:pt x="63986" y="11047"/>
                    <a:pt x="64148" y="11345"/>
                  </a:cubicBezTo>
                  <a:cubicBezTo>
                    <a:pt x="64203" y="11426"/>
                    <a:pt x="64257" y="11453"/>
                    <a:pt x="64338" y="11453"/>
                  </a:cubicBezTo>
                  <a:cubicBezTo>
                    <a:pt x="64365" y="11453"/>
                    <a:pt x="64393" y="11426"/>
                    <a:pt x="64420" y="11372"/>
                  </a:cubicBezTo>
                  <a:cubicBezTo>
                    <a:pt x="64528" y="11318"/>
                    <a:pt x="64555" y="11209"/>
                    <a:pt x="64501" y="11101"/>
                  </a:cubicBezTo>
                  <a:cubicBezTo>
                    <a:pt x="64284" y="10802"/>
                    <a:pt x="64094" y="10504"/>
                    <a:pt x="63850" y="10206"/>
                  </a:cubicBezTo>
                  <a:cubicBezTo>
                    <a:pt x="63815" y="10153"/>
                    <a:pt x="63746" y="10123"/>
                    <a:pt x="63680" y="1012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grpSp>
          <p:nvGrpSpPr>
            <p:cNvPr id="25605" name="Google Shape;593;p44"/>
            <p:cNvGrpSpPr>
              <a:grpSpLocks/>
            </p:cNvGrpSpPr>
            <p:nvPr/>
          </p:nvGrpSpPr>
          <p:grpSpPr bwMode="auto">
            <a:xfrm rot="885366">
              <a:off x="7050978" y="461054"/>
              <a:ext cx="682162" cy="293644"/>
              <a:chOff x="1580750" y="1020525"/>
              <a:chExt cx="682175" cy="293650"/>
            </a:xfrm>
          </p:grpSpPr>
          <p:sp>
            <p:nvSpPr>
              <p:cNvPr id="25607" name="Google Shape;594;p44"/>
              <p:cNvSpPr>
                <a:spLocks/>
              </p:cNvSpPr>
              <p:nvPr/>
            </p:nvSpPr>
            <p:spPr bwMode="auto">
              <a:xfrm>
                <a:off x="1580750" y="1112750"/>
                <a:ext cx="666600" cy="201425"/>
              </a:xfrm>
              <a:custGeom>
                <a:avLst/>
                <a:gdLst>
                  <a:gd name="T0" fmla="*/ 0 w 26664"/>
                  <a:gd name="T1" fmla="*/ 0 h 8057"/>
                  <a:gd name="T2" fmla="*/ 2147483647 w 26664"/>
                  <a:gd name="T3" fmla="*/ 2147483647 h 8057"/>
                  <a:gd name="T4" fmla="*/ 2147483647 w 26664"/>
                  <a:gd name="T5" fmla="*/ 2147483647 h 8057"/>
                  <a:gd name="T6" fmla="*/ 2147483647 w 26664"/>
                  <a:gd name="T7" fmla="*/ 1229296902 h 8057"/>
                  <a:gd name="T8" fmla="*/ 0 w 26664"/>
                  <a:gd name="T9" fmla="*/ 0 h 8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664"/>
                  <a:gd name="T16" fmla="*/ 0 h 8057"/>
                  <a:gd name="T17" fmla="*/ 26664 w 26664"/>
                  <a:gd name="T18" fmla="*/ 8057 h 8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664" h="8057" extrusionOk="0">
                    <a:moveTo>
                      <a:pt x="0" y="0"/>
                    </a:moveTo>
                    <a:lnTo>
                      <a:pt x="26663" y="8056"/>
                    </a:lnTo>
                    <a:lnTo>
                      <a:pt x="24222" y="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25608" name="Google Shape;595;p44"/>
              <p:cNvSpPr>
                <a:spLocks/>
              </p:cNvSpPr>
              <p:nvPr/>
            </p:nvSpPr>
            <p:spPr bwMode="auto">
              <a:xfrm>
                <a:off x="1580750" y="1112750"/>
                <a:ext cx="666600" cy="201425"/>
              </a:xfrm>
              <a:custGeom>
                <a:avLst/>
                <a:gdLst>
                  <a:gd name="T0" fmla="*/ 0 w 26664"/>
                  <a:gd name="T1" fmla="*/ 0 h 8057"/>
                  <a:gd name="T2" fmla="*/ 2147483647 w 26664"/>
                  <a:gd name="T3" fmla="*/ 1557812022 h 8057"/>
                  <a:gd name="T4" fmla="*/ 2147483647 w 26664"/>
                  <a:gd name="T5" fmla="*/ 2147483647 h 8057"/>
                  <a:gd name="T6" fmla="*/ 2147483647 w 26664"/>
                  <a:gd name="T7" fmla="*/ 858593792 h 8057"/>
                  <a:gd name="T8" fmla="*/ 0 w 26664"/>
                  <a:gd name="T9" fmla="*/ 0 h 8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664"/>
                  <a:gd name="T16" fmla="*/ 0 h 8057"/>
                  <a:gd name="T17" fmla="*/ 26664 w 26664"/>
                  <a:gd name="T18" fmla="*/ 8057 h 8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664" h="8057" extrusionOk="0">
                    <a:moveTo>
                      <a:pt x="0" y="0"/>
                    </a:moveTo>
                    <a:lnTo>
                      <a:pt x="23951" y="3988"/>
                    </a:lnTo>
                    <a:lnTo>
                      <a:pt x="26663" y="8056"/>
                    </a:lnTo>
                    <a:lnTo>
                      <a:pt x="24547" y="2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25609" name="Google Shape;596;p44"/>
              <p:cNvSpPr>
                <a:spLocks/>
              </p:cNvSpPr>
              <p:nvPr/>
            </p:nvSpPr>
            <p:spPr bwMode="auto">
              <a:xfrm>
                <a:off x="1580750" y="1020525"/>
                <a:ext cx="682175" cy="147175"/>
              </a:xfrm>
              <a:custGeom>
                <a:avLst/>
                <a:gdLst>
                  <a:gd name="T0" fmla="*/ 2147483647 w 27287"/>
                  <a:gd name="T1" fmla="*/ 390625 h 5887"/>
                  <a:gd name="T2" fmla="*/ 0 w 27287"/>
                  <a:gd name="T3" fmla="*/ 1441014322 h 5887"/>
                  <a:gd name="T4" fmla="*/ 2147483647 w 27287"/>
                  <a:gd name="T5" fmla="*/ 2147483647 h 5887"/>
                  <a:gd name="T6" fmla="*/ 2147483647 w 27287"/>
                  <a:gd name="T7" fmla="*/ 390625 h 58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87"/>
                  <a:gd name="T13" fmla="*/ 0 h 5887"/>
                  <a:gd name="T14" fmla="*/ 27287 w 27287"/>
                  <a:gd name="T15" fmla="*/ 5887 h 58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87" h="5887" extrusionOk="0">
                    <a:moveTo>
                      <a:pt x="27287" y="1"/>
                    </a:moveTo>
                    <a:lnTo>
                      <a:pt x="0" y="3689"/>
                    </a:lnTo>
                    <a:lnTo>
                      <a:pt x="24547" y="5887"/>
                    </a:lnTo>
                    <a:lnTo>
                      <a:pt x="2728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</p:grpSp>
        <p:sp>
          <p:nvSpPr>
            <p:cNvPr id="25606" name="Google Shape;597;p44"/>
            <p:cNvSpPr>
              <a:spLocks/>
            </p:cNvSpPr>
            <p:nvPr/>
          </p:nvSpPr>
          <p:spPr bwMode="auto">
            <a:xfrm rot="885366">
              <a:off x="7030764" y="539861"/>
              <a:ext cx="598763" cy="278720"/>
            </a:xfrm>
            <a:custGeom>
              <a:avLst/>
              <a:gdLst>
                <a:gd name="T0" fmla="*/ 0 w 23951"/>
                <a:gd name="T1" fmla="*/ 0 h 11149"/>
                <a:gd name="T2" fmla="*/ 2147483647 w 23951"/>
                <a:gd name="T3" fmla="*/ 2147483647 h 11149"/>
                <a:gd name="T4" fmla="*/ 2147483647 w 23951"/>
                <a:gd name="T5" fmla="*/ 1557695910 h 11149"/>
                <a:gd name="T6" fmla="*/ 0 w 23951"/>
                <a:gd name="T7" fmla="*/ 0 h 11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51"/>
                <a:gd name="T13" fmla="*/ 0 h 11149"/>
                <a:gd name="T14" fmla="*/ 23951 w 23951"/>
                <a:gd name="T15" fmla="*/ 11149 h 11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/>
            </a:extLst>
          </a:blip>
          <a:srcRect/>
          <a:stretch>
            <a:fillRect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412;p66"/>
          <p:cNvSpPr txBox="1">
            <a:spLocks noGrp="1"/>
          </p:cNvSpPr>
          <p:nvPr>
            <p:ph type="title"/>
          </p:nvPr>
        </p:nvSpPr>
        <p:spPr>
          <a:xfrm>
            <a:off x="1763713" y="627063"/>
            <a:ext cx="5905500" cy="38877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  <a:buFont typeface="Luckiest Guy"/>
              <a:buNone/>
            </a:pPr>
            <a:r>
              <a:rPr lang="tr-TR" sz="3500" smtClean="0">
                <a:solidFill>
                  <a:srgbClr val="F1C232"/>
                </a:solidFill>
                <a:latin typeface="Luckiest Guy"/>
                <a:cs typeface="Arial" charset="0"/>
                <a:sym typeface="Luckiest Guy"/>
              </a:rPr>
              <a:t>MERKEZİ YERLEŞTİRME SİSTEMİNDE ÖĞRENCİLER SINAV PUANI İLE OKULLARA YERLEŞTİRİLİ</a:t>
            </a:r>
            <a:r>
              <a:rPr lang="tr-TR" sz="3500" smtClean="0">
                <a:solidFill>
                  <a:srgbClr val="F1C232"/>
                </a:solidFill>
                <a:latin typeface="Arial" charset="0"/>
                <a:cs typeface="Arial" charset="0"/>
                <a:sym typeface="Luckiest Guy"/>
              </a:rPr>
              <a:t>R.</a:t>
            </a:r>
          </a:p>
        </p:txBody>
      </p:sp>
      <p:sp>
        <p:nvSpPr>
          <p:cNvPr id="27651" name="Google Shape;1414;p66"/>
          <p:cNvSpPr>
            <a:spLocks/>
          </p:cNvSpPr>
          <p:nvPr/>
        </p:nvSpPr>
        <p:spPr bwMode="auto">
          <a:xfrm>
            <a:off x="5580063" y="4210050"/>
            <a:ext cx="798512" cy="271463"/>
          </a:xfrm>
          <a:custGeom>
            <a:avLst/>
            <a:gdLst>
              <a:gd name="T0" fmla="*/ 2147483647 w 18012"/>
              <a:gd name="T1" fmla="*/ 3863592 h 6108"/>
              <a:gd name="T2" fmla="*/ 2147483647 w 18012"/>
              <a:gd name="T3" fmla="*/ 2147483647 h 6108"/>
              <a:gd name="T4" fmla="*/ 2147483647 w 18012"/>
              <a:gd name="T5" fmla="*/ 2147483647 h 6108"/>
              <a:gd name="T6" fmla="*/ 3834382 w 18012"/>
              <a:gd name="T7" fmla="*/ 2147483647 h 6108"/>
              <a:gd name="T8" fmla="*/ 2147483647 w 18012"/>
              <a:gd name="T9" fmla="*/ 2147483647 h 6108"/>
              <a:gd name="T10" fmla="*/ 2147483647 w 18012"/>
              <a:gd name="T11" fmla="*/ 2147483647 h 6108"/>
              <a:gd name="T12" fmla="*/ 2147483647 w 18012"/>
              <a:gd name="T13" fmla="*/ 2147483647 h 6108"/>
              <a:gd name="T14" fmla="*/ 2147483647 w 18012"/>
              <a:gd name="T15" fmla="*/ 2147483647 h 6108"/>
              <a:gd name="T16" fmla="*/ 2147483647 w 18012"/>
              <a:gd name="T17" fmla="*/ 2147483647 h 6108"/>
              <a:gd name="T18" fmla="*/ 2147483647 w 18012"/>
              <a:gd name="T19" fmla="*/ 2147483647 h 6108"/>
              <a:gd name="T20" fmla="*/ 2147483647 w 18012"/>
              <a:gd name="T21" fmla="*/ 335524694 h 6108"/>
              <a:gd name="T22" fmla="*/ 2147483647 w 18012"/>
              <a:gd name="T23" fmla="*/ 3863592 h 6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12"/>
              <a:gd name="T37" fmla="*/ 0 h 6108"/>
              <a:gd name="T38" fmla="*/ 18012 w 18012"/>
              <a:gd name="T39" fmla="*/ 6108 h 6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  <p:sp>
        <p:nvSpPr>
          <p:cNvPr id="27652" name="Google Shape;1415;p66"/>
          <p:cNvSpPr>
            <a:spLocks/>
          </p:cNvSpPr>
          <p:nvPr/>
        </p:nvSpPr>
        <p:spPr bwMode="auto">
          <a:xfrm>
            <a:off x="323850" y="339725"/>
            <a:ext cx="1158875" cy="393700"/>
          </a:xfrm>
          <a:custGeom>
            <a:avLst/>
            <a:gdLst>
              <a:gd name="T0" fmla="*/ 2147483647 w 26121"/>
              <a:gd name="T1" fmla="*/ 3829534 h 8884"/>
              <a:gd name="T2" fmla="*/ 2147483647 w 26121"/>
              <a:gd name="T3" fmla="*/ 470573396 h 8884"/>
              <a:gd name="T4" fmla="*/ 2147483647 w 26121"/>
              <a:gd name="T5" fmla="*/ 2147483647 h 8884"/>
              <a:gd name="T6" fmla="*/ 2147483647 w 26121"/>
              <a:gd name="T7" fmla="*/ 2147483647 h 8884"/>
              <a:gd name="T8" fmla="*/ 2147483647 w 26121"/>
              <a:gd name="T9" fmla="*/ 2147483647 h 8884"/>
              <a:gd name="T10" fmla="*/ 2147483647 w 26121"/>
              <a:gd name="T11" fmla="*/ 2147483647 h 8884"/>
              <a:gd name="T12" fmla="*/ 2147483647 w 26121"/>
              <a:gd name="T13" fmla="*/ 2147483647 h 8884"/>
              <a:gd name="T14" fmla="*/ 3842154 w 26121"/>
              <a:gd name="T15" fmla="*/ 2147483647 h 8884"/>
              <a:gd name="T16" fmla="*/ 2147483647 w 26121"/>
              <a:gd name="T17" fmla="*/ 2147483647 h 8884"/>
              <a:gd name="T18" fmla="*/ 2147483647 w 26121"/>
              <a:gd name="T19" fmla="*/ 2147483647 h 8884"/>
              <a:gd name="T20" fmla="*/ 2147483647 w 26121"/>
              <a:gd name="T21" fmla="*/ 2147483647 h 8884"/>
              <a:gd name="T22" fmla="*/ 2147483647 w 26121"/>
              <a:gd name="T23" fmla="*/ 3829534 h 88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121"/>
              <a:gd name="T37" fmla="*/ 0 h 8884"/>
              <a:gd name="T38" fmla="*/ 26121 w 26121"/>
              <a:gd name="T39" fmla="*/ 8884 h 88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581;p44"/>
          <p:cNvSpPr txBox="1">
            <a:spLocks noGrp="1"/>
          </p:cNvSpPr>
          <p:nvPr>
            <p:ph type="subTitle" idx="2"/>
          </p:nvPr>
        </p:nvSpPr>
        <p:spPr>
          <a:xfrm>
            <a:off x="1616075" y="1844675"/>
            <a:ext cx="6251575" cy="2085975"/>
          </a:xfrm>
        </p:spPr>
        <p:txBody>
          <a:bodyPr/>
          <a:lstStyle/>
          <a:p>
            <a:pPr marL="457200" indent="-457200" algn="l" eaLnBrk="1" hangingPunct="1">
              <a:spcBef>
                <a:spcPct val="0"/>
              </a:spcBef>
              <a:spcAft>
                <a:spcPct val="0"/>
              </a:spcAft>
              <a:buSzTx/>
              <a:buFont typeface="Arial" charset="0"/>
              <a:buAutoNum type="arabicPeriod" startAt="2"/>
            </a:pPr>
            <a:r>
              <a:rPr lang="tr-TR" sz="2200" smtClean="0">
                <a:cs typeface="Arial" charset="0"/>
              </a:rPr>
              <a:t>OBP </a:t>
            </a:r>
            <a:r>
              <a:rPr lang="tr-TR" sz="2000" smtClean="0">
                <a:cs typeface="Arial" charset="0"/>
              </a:rPr>
              <a:t>(Okul Başarı Puanı)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ct val="0"/>
              </a:spcAft>
              <a:buSzTx/>
              <a:buFont typeface="Arial" charset="0"/>
              <a:buAutoNum type="arabicPeriod" startAt="2"/>
            </a:pPr>
            <a:r>
              <a:rPr lang="tr-TR" sz="2200" smtClean="0">
                <a:cs typeface="Arial" charset="0"/>
              </a:rPr>
              <a:t>Sırasıyla 8,7,6.sınıf YBP </a:t>
            </a:r>
            <a:r>
              <a:rPr lang="tr-TR" sz="2000" smtClean="0">
                <a:cs typeface="Arial" charset="0"/>
              </a:rPr>
              <a:t>(Yılsonu Başarı Puanı)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ct val="0"/>
              </a:spcAft>
              <a:buSzTx/>
              <a:buFont typeface="Arial" charset="0"/>
              <a:buAutoNum type="arabicPeriod" startAt="2"/>
            </a:pPr>
            <a:r>
              <a:rPr lang="tr-TR" sz="2000" smtClean="0">
                <a:cs typeface="Arial" charset="0"/>
              </a:rPr>
              <a:t>8.Sınıf özürsüz devamsızlık günü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ct val="0"/>
              </a:spcAft>
              <a:buSzTx/>
              <a:buFont typeface="Arial" charset="0"/>
              <a:buAutoNum type="arabicPeriod" startAt="2"/>
            </a:pPr>
            <a:r>
              <a:rPr lang="tr-TR" sz="2000" smtClean="0">
                <a:cs typeface="Arial" charset="0"/>
              </a:rPr>
              <a:t>Tercih önceliği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ct val="0"/>
              </a:spcAft>
              <a:buSzTx/>
              <a:buFont typeface="Arial" charset="0"/>
              <a:buAutoNum type="arabicPeriod" startAt="2"/>
            </a:pPr>
            <a:r>
              <a:rPr lang="tr-TR" sz="2000" smtClean="0">
                <a:cs typeface="Arial" charset="0"/>
              </a:rPr>
              <a:t>Doğum tarihi</a:t>
            </a:r>
          </a:p>
        </p:txBody>
      </p:sp>
      <p:sp>
        <p:nvSpPr>
          <p:cNvPr id="29698" name="Google Shape;585;p44"/>
          <p:cNvSpPr txBox="1">
            <a:spLocks noGrp="1"/>
          </p:cNvSpPr>
          <p:nvPr>
            <p:ph type="title"/>
          </p:nvPr>
        </p:nvSpPr>
        <p:spPr>
          <a:xfrm>
            <a:off x="2484438" y="501650"/>
            <a:ext cx="3854450" cy="7127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C78D8"/>
              </a:buClr>
            </a:pPr>
            <a:r>
              <a:rPr lang="tr-TR" sz="3600" smtClean="0">
                <a:cs typeface="Arial" charset="0"/>
              </a:rPr>
              <a:t>DİĞER KRİTERLER</a:t>
            </a:r>
          </a:p>
        </p:txBody>
      </p:sp>
      <p:grpSp>
        <p:nvGrpSpPr>
          <p:cNvPr id="29699" name="Google Shape;591;p44"/>
          <p:cNvGrpSpPr>
            <a:grpSpLocks/>
          </p:cNvGrpSpPr>
          <p:nvPr/>
        </p:nvGrpSpPr>
        <p:grpSpPr bwMode="auto">
          <a:xfrm rot="1102401">
            <a:off x="7327900" y="565150"/>
            <a:ext cx="2312988" cy="950913"/>
            <a:chOff x="7005143" y="379022"/>
            <a:chExt cx="2313924" cy="951437"/>
          </a:xfrm>
        </p:grpSpPr>
        <p:sp>
          <p:nvSpPr>
            <p:cNvPr id="29701" name="Google Shape;592;p44"/>
            <p:cNvSpPr>
              <a:spLocks/>
            </p:cNvSpPr>
            <p:nvPr/>
          </p:nvSpPr>
          <p:spPr bwMode="auto">
            <a:xfrm rot="424260">
              <a:off x="7693670" y="945861"/>
              <a:ext cx="1613909" cy="286352"/>
            </a:xfrm>
            <a:custGeom>
              <a:avLst/>
              <a:gdLst>
                <a:gd name="T0" fmla="*/ 392194392 w 64556"/>
                <a:gd name="T1" fmla="*/ 469150117 h 11454"/>
                <a:gd name="T2" fmla="*/ 692980297 w 64556"/>
                <a:gd name="T3" fmla="*/ 635950425 h 11454"/>
                <a:gd name="T4" fmla="*/ 1070330110 w 64556"/>
                <a:gd name="T5" fmla="*/ 1051584186 h 11454"/>
                <a:gd name="T6" fmla="*/ 2147483647 w 64556"/>
                <a:gd name="T7" fmla="*/ 1083615599 h 11454"/>
                <a:gd name="T8" fmla="*/ 2147483647 w 64556"/>
                <a:gd name="T9" fmla="*/ 1019942376 h 11454"/>
                <a:gd name="T10" fmla="*/ 2147483647 w 64556"/>
                <a:gd name="T11" fmla="*/ 1200040372 h 11454"/>
                <a:gd name="T12" fmla="*/ 2147483647 w 64556"/>
                <a:gd name="T13" fmla="*/ 1125820679 h 11454"/>
                <a:gd name="T14" fmla="*/ 2147483647 w 64556"/>
                <a:gd name="T15" fmla="*/ 1200040372 h 11454"/>
                <a:gd name="T16" fmla="*/ 2147483647 w 64556"/>
                <a:gd name="T17" fmla="*/ 1284807335 h 11454"/>
                <a:gd name="T18" fmla="*/ 2147483647 w 64556"/>
                <a:gd name="T19" fmla="*/ 1125820679 h 11454"/>
                <a:gd name="T20" fmla="*/ 2147483647 w 64556"/>
                <a:gd name="T21" fmla="*/ 1496921545 h 11454"/>
                <a:gd name="T22" fmla="*/ 2147483647 w 64556"/>
                <a:gd name="T23" fmla="*/ 1278166491 h 11454"/>
                <a:gd name="T24" fmla="*/ 2147483647 w 64556"/>
                <a:gd name="T25" fmla="*/ 1528562555 h 11454"/>
                <a:gd name="T26" fmla="*/ 1303537754 w 64556"/>
                <a:gd name="T27" fmla="*/ 1210587642 h 11454"/>
                <a:gd name="T28" fmla="*/ 1748482127 w 64556"/>
                <a:gd name="T29" fmla="*/ 1464888532 h 11454"/>
                <a:gd name="T30" fmla="*/ 2147483647 w 64556"/>
                <a:gd name="T31" fmla="*/ 1623877588 h 11454"/>
                <a:gd name="T32" fmla="*/ 2147483647 w 64556"/>
                <a:gd name="T33" fmla="*/ 1560203565 h 11454"/>
                <a:gd name="T34" fmla="*/ 2147483647 w 64556"/>
                <a:gd name="T35" fmla="*/ 1814505654 h 11454"/>
                <a:gd name="T36" fmla="*/ 2147483647 w 64556"/>
                <a:gd name="T37" fmla="*/ 1503561589 h 11454"/>
                <a:gd name="T38" fmla="*/ 2147483647 w 64556"/>
                <a:gd name="T39" fmla="*/ 1984041181 h 11454"/>
                <a:gd name="T40" fmla="*/ 2147483647 w 64556"/>
                <a:gd name="T41" fmla="*/ 1793412714 h 11454"/>
                <a:gd name="T42" fmla="*/ 2147483647 w 64556"/>
                <a:gd name="T43" fmla="*/ 2058260874 h 11454"/>
                <a:gd name="T44" fmla="*/ 2069581440 w 64556"/>
                <a:gd name="T45" fmla="*/ 1681690372 h 11454"/>
                <a:gd name="T46" fmla="*/ 2147483647 w 64556"/>
                <a:gd name="T47" fmla="*/ 2147483647 h 11454"/>
                <a:gd name="T48" fmla="*/ 2147483647 w 64556"/>
                <a:gd name="T49" fmla="*/ 2033260708 h 11454"/>
                <a:gd name="T50" fmla="*/ 2147483647 w 64556"/>
                <a:gd name="T51" fmla="*/ 2147483647 h 11454"/>
                <a:gd name="T52" fmla="*/ 2147483647 w 64556"/>
                <a:gd name="T53" fmla="*/ 2147483647 h 11454"/>
                <a:gd name="T54" fmla="*/ 2147483647 w 64556"/>
                <a:gd name="T55" fmla="*/ 2147483647 h 11454"/>
                <a:gd name="T56" fmla="*/ 2147483647 w 64556"/>
                <a:gd name="T57" fmla="*/ 2147483647 h 11454"/>
                <a:gd name="T58" fmla="*/ 2147483647 w 64556"/>
                <a:gd name="T59" fmla="*/ 2147483647 h 11454"/>
                <a:gd name="T60" fmla="*/ 2147483647 w 64556"/>
                <a:gd name="T61" fmla="*/ 2147483647 h 11454"/>
                <a:gd name="T62" fmla="*/ 2147483647 w 64556"/>
                <a:gd name="T63" fmla="*/ 2147483647 h 11454"/>
                <a:gd name="T64" fmla="*/ 2147483647 w 64556"/>
                <a:gd name="T65" fmla="*/ 2147483647 h 11454"/>
                <a:gd name="T66" fmla="*/ 2147483647 w 64556"/>
                <a:gd name="T67" fmla="*/ 2147483647 h 11454"/>
                <a:gd name="T68" fmla="*/ 2147483647 w 64556"/>
                <a:gd name="T69" fmla="*/ 2147483647 h 11454"/>
                <a:gd name="T70" fmla="*/ 2147483647 w 64556"/>
                <a:gd name="T71" fmla="*/ 2147483647 h 11454"/>
                <a:gd name="T72" fmla="*/ 2147483647 w 64556"/>
                <a:gd name="T73" fmla="*/ 2147483647 h 11454"/>
                <a:gd name="T74" fmla="*/ 2147483647 w 64556"/>
                <a:gd name="T75" fmla="*/ 2147483647 h 11454"/>
                <a:gd name="T76" fmla="*/ 2147483647 w 64556"/>
                <a:gd name="T77" fmla="*/ 2147483647 h 11454"/>
                <a:gd name="T78" fmla="*/ 2147483647 w 64556"/>
                <a:gd name="T79" fmla="*/ 2147483647 h 11454"/>
                <a:gd name="T80" fmla="*/ 2147483647 w 64556"/>
                <a:gd name="T81" fmla="*/ 2147483647 h 11454"/>
                <a:gd name="T82" fmla="*/ 2147483647 w 64556"/>
                <a:gd name="T83" fmla="*/ 2147483647 h 11454"/>
                <a:gd name="T84" fmla="*/ 2147483647 w 64556"/>
                <a:gd name="T85" fmla="*/ 2147483647 h 11454"/>
                <a:gd name="T86" fmla="*/ 2147483647 w 64556"/>
                <a:gd name="T87" fmla="*/ 2147483647 h 11454"/>
                <a:gd name="T88" fmla="*/ 2147483647 w 64556"/>
                <a:gd name="T89" fmla="*/ 2147483647 h 11454"/>
                <a:gd name="T90" fmla="*/ 2147483647 w 64556"/>
                <a:gd name="T91" fmla="*/ 2147483647 h 11454"/>
                <a:gd name="T92" fmla="*/ 2147483647 w 64556"/>
                <a:gd name="T93" fmla="*/ 2147483647 h 11454"/>
                <a:gd name="T94" fmla="*/ 2147483647 w 64556"/>
                <a:gd name="T95" fmla="*/ 2147483647 h 11454"/>
                <a:gd name="T96" fmla="*/ 2147483647 w 64556"/>
                <a:gd name="T97" fmla="*/ 2147483647 h 11454"/>
                <a:gd name="T98" fmla="*/ 2147483647 w 64556"/>
                <a:gd name="T99" fmla="*/ 2147483647 h 11454"/>
                <a:gd name="T100" fmla="*/ 2147483647 w 64556"/>
                <a:gd name="T101" fmla="*/ 2147483647 h 11454"/>
                <a:gd name="T102" fmla="*/ 2147483647 w 64556"/>
                <a:gd name="T103" fmla="*/ 2147483647 h 11454"/>
                <a:gd name="T104" fmla="*/ 2147483647 w 64556"/>
                <a:gd name="T105" fmla="*/ 2147483647 h 11454"/>
                <a:gd name="T106" fmla="*/ 2147483647 w 64556"/>
                <a:gd name="T107" fmla="*/ 2147483647 h 11454"/>
                <a:gd name="T108" fmla="*/ 2147483647 w 64556"/>
                <a:gd name="T109" fmla="*/ 2147483647 h 11454"/>
                <a:gd name="T110" fmla="*/ 2147483647 w 64556"/>
                <a:gd name="T111" fmla="*/ 2147483647 h 114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556"/>
                <a:gd name="T169" fmla="*/ 0 h 11454"/>
                <a:gd name="T170" fmla="*/ 64556 w 64556"/>
                <a:gd name="T171" fmla="*/ 11454 h 114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556" h="11454" extrusionOk="0">
                  <a:moveTo>
                    <a:pt x="207" y="0"/>
                  </a:moveTo>
                  <a:cubicBezTo>
                    <a:pt x="156" y="0"/>
                    <a:pt x="109" y="21"/>
                    <a:pt x="82" y="61"/>
                  </a:cubicBezTo>
                  <a:cubicBezTo>
                    <a:pt x="0" y="116"/>
                    <a:pt x="0" y="251"/>
                    <a:pt x="82" y="333"/>
                  </a:cubicBezTo>
                  <a:cubicBezTo>
                    <a:pt x="353" y="604"/>
                    <a:pt x="597" y="875"/>
                    <a:pt x="868" y="1146"/>
                  </a:cubicBezTo>
                  <a:cubicBezTo>
                    <a:pt x="896" y="1173"/>
                    <a:pt x="950" y="1201"/>
                    <a:pt x="1004" y="1201"/>
                  </a:cubicBezTo>
                  <a:cubicBezTo>
                    <a:pt x="1058" y="1201"/>
                    <a:pt x="1085" y="1201"/>
                    <a:pt x="1140" y="1146"/>
                  </a:cubicBezTo>
                  <a:cubicBezTo>
                    <a:pt x="1194" y="1065"/>
                    <a:pt x="1194" y="929"/>
                    <a:pt x="1140" y="875"/>
                  </a:cubicBezTo>
                  <a:cubicBezTo>
                    <a:pt x="868" y="604"/>
                    <a:pt x="597" y="333"/>
                    <a:pt x="353" y="61"/>
                  </a:cubicBezTo>
                  <a:cubicBezTo>
                    <a:pt x="312" y="21"/>
                    <a:pt x="258" y="0"/>
                    <a:pt x="207" y="0"/>
                  </a:cubicBezTo>
                  <a:close/>
                  <a:moveTo>
                    <a:pt x="1774" y="1628"/>
                  </a:moveTo>
                  <a:cubicBezTo>
                    <a:pt x="1723" y="1628"/>
                    <a:pt x="1669" y="1648"/>
                    <a:pt x="1628" y="1689"/>
                  </a:cubicBezTo>
                  <a:cubicBezTo>
                    <a:pt x="1574" y="1743"/>
                    <a:pt x="1574" y="1879"/>
                    <a:pt x="1628" y="1960"/>
                  </a:cubicBezTo>
                  <a:cubicBezTo>
                    <a:pt x="1899" y="2231"/>
                    <a:pt x="2225" y="2475"/>
                    <a:pt x="2496" y="2692"/>
                  </a:cubicBezTo>
                  <a:cubicBezTo>
                    <a:pt x="2523" y="2747"/>
                    <a:pt x="2577" y="2747"/>
                    <a:pt x="2631" y="2747"/>
                  </a:cubicBezTo>
                  <a:cubicBezTo>
                    <a:pt x="2686" y="2747"/>
                    <a:pt x="2740" y="2692"/>
                    <a:pt x="2740" y="2692"/>
                  </a:cubicBezTo>
                  <a:cubicBezTo>
                    <a:pt x="2821" y="2611"/>
                    <a:pt x="2794" y="2503"/>
                    <a:pt x="2713" y="2421"/>
                  </a:cubicBezTo>
                  <a:cubicBezTo>
                    <a:pt x="2442" y="2204"/>
                    <a:pt x="2170" y="1933"/>
                    <a:pt x="1899" y="1689"/>
                  </a:cubicBezTo>
                  <a:cubicBezTo>
                    <a:pt x="1872" y="1648"/>
                    <a:pt x="1825" y="1628"/>
                    <a:pt x="1774" y="1628"/>
                  </a:cubicBezTo>
                  <a:close/>
                  <a:moveTo>
                    <a:pt x="48118" y="2557"/>
                  </a:moveTo>
                  <a:cubicBezTo>
                    <a:pt x="48010" y="2611"/>
                    <a:pt x="47955" y="2665"/>
                    <a:pt x="47955" y="2774"/>
                  </a:cubicBezTo>
                  <a:cubicBezTo>
                    <a:pt x="47955" y="2882"/>
                    <a:pt x="48010" y="2937"/>
                    <a:pt x="48118" y="2937"/>
                  </a:cubicBezTo>
                  <a:lnTo>
                    <a:pt x="48254" y="2937"/>
                  </a:lnTo>
                  <a:cubicBezTo>
                    <a:pt x="48606" y="2937"/>
                    <a:pt x="48905" y="2964"/>
                    <a:pt x="49230" y="2964"/>
                  </a:cubicBezTo>
                  <a:cubicBezTo>
                    <a:pt x="49339" y="2964"/>
                    <a:pt x="49420" y="2909"/>
                    <a:pt x="49420" y="2801"/>
                  </a:cubicBezTo>
                  <a:cubicBezTo>
                    <a:pt x="49420" y="2692"/>
                    <a:pt x="49339" y="2611"/>
                    <a:pt x="49230" y="2611"/>
                  </a:cubicBezTo>
                  <a:cubicBezTo>
                    <a:pt x="48905" y="2557"/>
                    <a:pt x="48606" y="2557"/>
                    <a:pt x="48254" y="2557"/>
                  </a:cubicBezTo>
                  <a:close/>
                  <a:moveTo>
                    <a:pt x="47006" y="2611"/>
                  </a:moveTo>
                  <a:lnTo>
                    <a:pt x="45894" y="2692"/>
                  </a:lnTo>
                  <a:cubicBezTo>
                    <a:pt x="45786" y="2692"/>
                    <a:pt x="45704" y="2801"/>
                    <a:pt x="45704" y="2909"/>
                  </a:cubicBezTo>
                  <a:cubicBezTo>
                    <a:pt x="45704" y="3018"/>
                    <a:pt x="45786" y="3072"/>
                    <a:pt x="45894" y="3072"/>
                  </a:cubicBezTo>
                  <a:cubicBezTo>
                    <a:pt x="46301" y="3045"/>
                    <a:pt x="46654" y="3018"/>
                    <a:pt x="47033" y="2964"/>
                  </a:cubicBezTo>
                  <a:cubicBezTo>
                    <a:pt x="47142" y="2964"/>
                    <a:pt x="47196" y="2882"/>
                    <a:pt x="47196" y="2774"/>
                  </a:cubicBezTo>
                  <a:cubicBezTo>
                    <a:pt x="47196" y="2665"/>
                    <a:pt x="47088" y="2611"/>
                    <a:pt x="47006" y="2611"/>
                  </a:cubicBezTo>
                  <a:close/>
                  <a:moveTo>
                    <a:pt x="50369" y="2692"/>
                  </a:moveTo>
                  <a:cubicBezTo>
                    <a:pt x="50261" y="2692"/>
                    <a:pt x="50153" y="2774"/>
                    <a:pt x="50153" y="2882"/>
                  </a:cubicBezTo>
                  <a:cubicBezTo>
                    <a:pt x="50153" y="2964"/>
                    <a:pt x="50234" y="3072"/>
                    <a:pt x="50315" y="3072"/>
                  </a:cubicBezTo>
                  <a:lnTo>
                    <a:pt x="50397" y="3072"/>
                  </a:lnTo>
                  <a:cubicBezTo>
                    <a:pt x="50722" y="3099"/>
                    <a:pt x="51075" y="3181"/>
                    <a:pt x="51400" y="3235"/>
                  </a:cubicBezTo>
                  <a:lnTo>
                    <a:pt x="51454" y="3235"/>
                  </a:lnTo>
                  <a:cubicBezTo>
                    <a:pt x="51536" y="3235"/>
                    <a:pt x="51617" y="3181"/>
                    <a:pt x="51617" y="3072"/>
                  </a:cubicBezTo>
                  <a:cubicBezTo>
                    <a:pt x="51644" y="2964"/>
                    <a:pt x="51590" y="2909"/>
                    <a:pt x="51482" y="2882"/>
                  </a:cubicBezTo>
                  <a:cubicBezTo>
                    <a:pt x="51129" y="2801"/>
                    <a:pt x="50776" y="2747"/>
                    <a:pt x="50424" y="2692"/>
                  </a:cubicBezTo>
                  <a:close/>
                  <a:moveTo>
                    <a:pt x="44755" y="2882"/>
                  </a:moveTo>
                  <a:lnTo>
                    <a:pt x="43643" y="3072"/>
                  </a:lnTo>
                  <a:cubicBezTo>
                    <a:pt x="43534" y="3072"/>
                    <a:pt x="43480" y="3181"/>
                    <a:pt x="43507" y="3289"/>
                  </a:cubicBezTo>
                  <a:cubicBezTo>
                    <a:pt x="43507" y="3343"/>
                    <a:pt x="43589" y="3425"/>
                    <a:pt x="43670" y="3425"/>
                  </a:cubicBezTo>
                  <a:cubicBezTo>
                    <a:pt x="43724" y="3425"/>
                    <a:pt x="43724" y="3425"/>
                    <a:pt x="43697" y="3452"/>
                  </a:cubicBezTo>
                  <a:cubicBezTo>
                    <a:pt x="44077" y="3343"/>
                    <a:pt x="44429" y="3316"/>
                    <a:pt x="44809" y="3235"/>
                  </a:cubicBezTo>
                  <a:cubicBezTo>
                    <a:pt x="44890" y="3235"/>
                    <a:pt x="44972" y="3154"/>
                    <a:pt x="44972" y="3045"/>
                  </a:cubicBezTo>
                  <a:cubicBezTo>
                    <a:pt x="44972" y="2937"/>
                    <a:pt x="44863" y="2882"/>
                    <a:pt x="44755" y="2882"/>
                  </a:cubicBezTo>
                  <a:close/>
                  <a:moveTo>
                    <a:pt x="52526" y="3136"/>
                  </a:moveTo>
                  <a:cubicBezTo>
                    <a:pt x="52451" y="3136"/>
                    <a:pt x="52392" y="3204"/>
                    <a:pt x="52350" y="3289"/>
                  </a:cubicBezTo>
                  <a:cubicBezTo>
                    <a:pt x="52322" y="3371"/>
                    <a:pt x="52404" y="3479"/>
                    <a:pt x="52485" y="3506"/>
                  </a:cubicBezTo>
                  <a:cubicBezTo>
                    <a:pt x="52838" y="3588"/>
                    <a:pt x="53163" y="3696"/>
                    <a:pt x="53543" y="3832"/>
                  </a:cubicBezTo>
                  <a:lnTo>
                    <a:pt x="53624" y="3832"/>
                  </a:lnTo>
                  <a:cubicBezTo>
                    <a:pt x="53679" y="3832"/>
                    <a:pt x="53760" y="3777"/>
                    <a:pt x="53787" y="3723"/>
                  </a:cubicBezTo>
                  <a:cubicBezTo>
                    <a:pt x="53814" y="3615"/>
                    <a:pt x="53787" y="3506"/>
                    <a:pt x="53679" y="3479"/>
                  </a:cubicBezTo>
                  <a:cubicBezTo>
                    <a:pt x="53299" y="3343"/>
                    <a:pt x="52946" y="3235"/>
                    <a:pt x="52594" y="3154"/>
                  </a:cubicBezTo>
                  <a:cubicBezTo>
                    <a:pt x="52570" y="3142"/>
                    <a:pt x="52547" y="3136"/>
                    <a:pt x="52526" y="3136"/>
                  </a:cubicBezTo>
                  <a:close/>
                  <a:moveTo>
                    <a:pt x="42628" y="3272"/>
                  </a:moveTo>
                  <a:cubicBezTo>
                    <a:pt x="42605" y="3272"/>
                    <a:pt x="42582" y="3277"/>
                    <a:pt x="42558" y="3289"/>
                  </a:cubicBezTo>
                  <a:cubicBezTo>
                    <a:pt x="42178" y="3371"/>
                    <a:pt x="41853" y="3452"/>
                    <a:pt x="41473" y="3560"/>
                  </a:cubicBezTo>
                  <a:cubicBezTo>
                    <a:pt x="41364" y="3588"/>
                    <a:pt x="41310" y="3696"/>
                    <a:pt x="41337" y="3777"/>
                  </a:cubicBezTo>
                  <a:cubicBezTo>
                    <a:pt x="41337" y="3859"/>
                    <a:pt x="41446" y="3913"/>
                    <a:pt x="41500" y="3913"/>
                  </a:cubicBezTo>
                  <a:lnTo>
                    <a:pt x="41581" y="3913"/>
                  </a:lnTo>
                  <a:cubicBezTo>
                    <a:pt x="41961" y="3832"/>
                    <a:pt x="42287" y="3723"/>
                    <a:pt x="42666" y="3642"/>
                  </a:cubicBezTo>
                  <a:cubicBezTo>
                    <a:pt x="42775" y="3615"/>
                    <a:pt x="42829" y="3506"/>
                    <a:pt x="42802" y="3425"/>
                  </a:cubicBezTo>
                  <a:cubicBezTo>
                    <a:pt x="42781" y="3340"/>
                    <a:pt x="42710" y="3272"/>
                    <a:pt x="42628" y="3272"/>
                  </a:cubicBezTo>
                  <a:close/>
                  <a:moveTo>
                    <a:pt x="3487" y="3043"/>
                  </a:moveTo>
                  <a:cubicBezTo>
                    <a:pt x="3424" y="3043"/>
                    <a:pt x="3370" y="3066"/>
                    <a:pt x="3337" y="3099"/>
                  </a:cubicBezTo>
                  <a:cubicBezTo>
                    <a:pt x="3255" y="3208"/>
                    <a:pt x="3310" y="3316"/>
                    <a:pt x="3364" y="3371"/>
                  </a:cubicBezTo>
                  <a:cubicBezTo>
                    <a:pt x="3662" y="3615"/>
                    <a:pt x="3988" y="3859"/>
                    <a:pt x="4286" y="4049"/>
                  </a:cubicBezTo>
                  <a:cubicBezTo>
                    <a:pt x="4313" y="4103"/>
                    <a:pt x="4340" y="4103"/>
                    <a:pt x="4395" y="4103"/>
                  </a:cubicBezTo>
                  <a:cubicBezTo>
                    <a:pt x="4449" y="4103"/>
                    <a:pt x="4530" y="4103"/>
                    <a:pt x="4530" y="4021"/>
                  </a:cubicBezTo>
                  <a:cubicBezTo>
                    <a:pt x="4584" y="3913"/>
                    <a:pt x="4557" y="3832"/>
                    <a:pt x="4476" y="3750"/>
                  </a:cubicBezTo>
                  <a:cubicBezTo>
                    <a:pt x="4178" y="3506"/>
                    <a:pt x="3906" y="3316"/>
                    <a:pt x="3608" y="3072"/>
                  </a:cubicBezTo>
                  <a:cubicBezTo>
                    <a:pt x="3566" y="3051"/>
                    <a:pt x="3525" y="3043"/>
                    <a:pt x="3487" y="3043"/>
                  </a:cubicBezTo>
                  <a:close/>
                  <a:moveTo>
                    <a:pt x="40470" y="3852"/>
                  </a:moveTo>
                  <a:cubicBezTo>
                    <a:pt x="40452" y="3852"/>
                    <a:pt x="40434" y="3854"/>
                    <a:pt x="40415" y="3859"/>
                  </a:cubicBezTo>
                  <a:cubicBezTo>
                    <a:pt x="40035" y="3967"/>
                    <a:pt x="39683" y="4049"/>
                    <a:pt x="39330" y="4157"/>
                  </a:cubicBezTo>
                  <a:cubicBezTo>
                    <a:pt x="39249" y="4184"/>
                    <a:pt x="39167" y="4293"/>
                    <a:pt x="39194" y="4401"/>
                  </a:cubicBezTo>
                  <a:cubicBezTo>
                    <a:pt x="39194" y="4455"/>
                    <a:pt x="39303" y="4537"/>
                    <a:pt x="39357" y="4537"/>
                  </a:cubicBezTo>
                  <a:lnTo>
                    <a:pt x="39466" y="4537"/>
                  </a:lnTo>
                  <a:cubicBezTo>
                    <a:pt x="39818" y="4428"/>
                    <a:pt x="40198" y="4320"/>
                    <a:pt x="40524" y="4238"/>
                  </a:cubicBezTo>
                  <a:cubicBezTo>
                    <a:pt x="40632" y="4184"/>
                    <a:pt x="40686" y="4103"/>
                    <a:pt x="40659" y="3994"/>
                  </a:cubicBezTo>
                  <a:cubicBezTo>
                    <a:pt x="40637" y="3904"/>
                    <a:pt x="40558" y="3852"/>
                    <a:pt x="40470" y="3852"/>
                  </a:cubicBezTo>
                  <a:close/>
                  <a:moveTo>
                    <a:pt x="54661" y="3849"/>
                  </a:moveTo>
                  <a:cubicBezTo>
                    <a:pt x="54581" y="3849"/>
                    <a:pt x="54513" y="3884"/>
                    <a:pt x="54492" y="3967"/>
                  </a:cubicBezTo>
                  <a:cubicBezTo>
                    <a:pt x="54465" y="4049"/>
                    <a:pt x="54492" y="4157"/>
                    <a:pt x="54601" y="4184"/>
                  </a:cubicBezTo>
                  <a:cubicBezTo>
                    <a:pt x="54926" y="4320"/>
                    <a:pt x="55279" y="4510"/>
                    <a:pt x="55604" y="4645"/>
                  </a:cubicBezTo>
                  <a:lnTo>
                    <a:pt x="55686" y="4645"/>
                  </a:lnTo>
                  <a:cubicBezTo>
                    <a:pt x="55740" y="4645"/>
                    <a:pt x="55821" y="4591"/>
                    <a:pt x="55876" y="4537"/>
                  </a:cubicBezTo>
                  <a:cubicBezTo>
                    <a:pt x="55930" y="4428"/>
                    <a:pt x="55876" y="4320"/>
                    <a:pt x="55794" y="4293"/>
                  </a:cubicBezTo>
                  <a:cubicBezTo>
                    <a:pt x="55415" y="4130"/>
                    <a:pt x="55062" y="3994"/>
                    <a:pt x="54736" y="3859"/>
                  </a:cubicBezTo>
                  <a:cubicBezTo>
                    <a:pt x="54711" y="3852"/>
                    <a:pt x="54685" y="3849"/>
                    <a:pt x="54661" y="3849"/>
                  </a:cubicBezTo>
                  <a:close/>
                  <a:moveTo>
                    <a:pt x="38320" y="4492"/>
                  </a:moveTo>
                  <a:cubicBezTo>
                    <a:pt x="38296" y="4492"/>
                    <a:pt x="38270" y="4497"/>
                    <a:pt x="38245" y="4510"/>
                  </a:cubicBezTo>
                  <a:lnTo>
                    <a:pt x="37323" y="4808"/>
                  </a:lnTo>
                  <a:lnTo>
                    <a:pt x="37214" y="4835"/>
                  </a:lnTo>
                  <a:cubicBezTo>
                    <a:pt x="37133" y="4862"/>
                    <a:pt x="37079" y="4971"/>
                    <a:pt x="37106" y="5079"/>
                  </a:cubicBezTo>
                  <a:cubicBezTo>
                    <a:pt x="37133" y="5188"/>
                    <a:pt x="37214" y="5215"/>
                    <a:pt x="37269" y="5215"/>
                  </a:cubicBezTo>
                  <a:cubicBezTo>
                    <a:pt x="37269" y="5215"/>
                    <a:pt x="37296" y="5215"/>
                    <a:pt x="37350" y="5188"/>
                  </a:cubicBezTo>
                  <a:lnTo>
                    <a:pt x="37486" y="5134"/>
                  </a:lnTo>
                  <a:lnTo>
                    <a:pt x="38381" y="4835"/>
                  </a:lnTo>
                  <a:cubicBezTo>
                    <a:pt x="38462" y="4808"/>
                    <a:pt x="38516" y="4700"/>
                    <a:pt x="38489" y="4591"/>
                  </a:cubicBezTo>
                  <a:cubicBezTo>
                    <a:pt x="38468" y="4549"/>
                    <a:pt x="38400" y="4492"/>
                    <a:pt x="38320" y="4492"/>
                  </a:cubicBezTo>
                  <a:close/>
                  <a:moveTo>
                    <a:pt x="5298" y="4305"/>
                  </a:moveTo>
                  <a:cubicBezTo>
                    <a:pt x="5235" y="4305"/>
                    <a:pt x="5181" y="4329"/>
                    <a:pt x="5127" y="4401"/>
                  </a:cubicBezTo>
                  <a:cubicBezTo>
                    <a:pt x="5100" y="4510"/>
                    <a:pt x="5100" y="4591"/>
                    <a:pt x="5208" y="4672"/>
                  </a:cubicBezTo>
                  <a:cubicBezTo>
                    <a:pt x="5507" y="4862"/>
                    <a:pt x="5832" y="5079"/>
                    <a:pt x="6158" y="5269"/>
                  </a:cubicBezTo>
                  <a:cubicBezTo>
                    <a:pt x="6185" y="5323"/>
                    <a:pt x="6212" y="5323"/>
                    <a:pt x="6239" y="5323"/>
                  </a:cubicBezTo>
                  <a:cubicBezTo>
                    <a:pt x="6320" y="5323"/>
                    <a:pt x="6375" y="5269"/>
                    <a:pt x="6429" y="5188"/>
                  </a:cubicBezTo>
                  <a:cubicBezTo>
                    <a:pt x="6456" y="5079"/>
                    <a:pt x="6456" y="4971"/>
                    <a:pt x="6347" y="4917"/>
                  </a:cubicBezTo>
                  <a:cubicBezTo>
                    <a:pt x="6022" y="4727"/>
                    <a:pt x="5696" y="4537"/>
                    <a:pt x="5398" y="4320"/>
                  </a:cubicBezTo>
                  <a:cubicBezTo>
                    <a:pt x="5362" y="4311"/>
                    <a:pt x="5329" y="4305"/>
                    <a:pt x="5298" y="4305"/>
                  </a:cubicBezTo>
                  <a:close/>
                  <a:moveTo>
                    <a:pt x="56659" y="4734"/>
                  </a:moveTo>
                  <a:cubicBezTo>
                    <a:pt x="56599" y="4734"/>
                    <a:pt x="56543" y="4770"/>
                    <a:pt x="56527" y="4835"/>
                  </a:cubicBezTo>
                  <a:cubicBezTo>
                    <a:pt x="56472" y="4917"/>
                    <a:pt x="56499" y="5052"/>
                    <a:pt x="56608" y="5079"/>
                  </a:cubicBezTo>
                  <a:cubicBezTo>
                    <a:pt x="56933" y="5242"/>
                    <a:pt x="57232" y="5405"/>
                    <a:pt x="57584" y="5595"/>
                  </a:cubicBezTo>
                  <a:cubicBezTo>
                    <a:pt x="57612" y="5622"/>
                    <a:pt x="57639" y="5622"/>
                    <a:pt x="57693" y="5622"/>
                  </a:cubicBezTo>
                  <a:cubicBezTo>
                    <a:pt x="57747" y="5622"/>
                    <a:pt x="57829" y="5595"/>
                    <a:pt x="57829" y="5513"/>
                  </a:cubicBezTo>
                  <a:cubicBezTo>
                    <a:pt x="57883" y="5459"/>
                    <a:pt x="57856" y="5323"/>
                    <a:pt x="57747" y="5269"/>
                  </a:cubicBezTo>
                  <a:cubicBezTo>
                    <a:pt x="57449" y="5106"/>
                    <a:pt x="57096" y="4944"/>
                    <a:pt x="56771" y="4781"/>
                  </a:cubicBezTo>
                  <a:cubicBezTo>
                    <a:pt x="56739" y="4749"/>
                    <a:pt x="56698" y="4734"/>
                    <a:pt x="56659" y="4734"/>
                  </a:cubicBezTo>
                  <a:close/>
                  <a:moveTo>
                    <a:pt x="36218" y="5205"/>
                  </a:moveTo>
                  <a:cubicBezTo>
                    <a:pt x="36197" y="5205"/>
                    <a:pt x="36176" y="5209"/>
                    <a:pt x="36157" y="5215"/>
                  </a:cubicBezTo>
                  <a:lnTo>
                    <a:pt x="35099" y="5595"/>
                  </a:lnTo>
                  <a:cubicBezTo>
                    <a:pt x="34990" y="5622"/>
                    <a:pt x="34963" y="5730"/>
                    <a:pt x="34990" y="5812"/>
                  </a:cubicBezTo>
                  <a:cubicBezTo>
                    <a:pt x="35045" y="5920"/>
                    <a:pt x="35099" y="5947"/>
                    <a:pt x="35180" y="5947"/>
                  </a:cubicBezTo>
                  <a:cubicBezTo>
                    <a:pt x="35180" y="5947"/>
                    <a:pt x="35207" y="5947"/>
                    <a:pt x="35234" y="5920"/>
                  </a:cubicBezTo>
                  <a:lnTo>
                    <a:pt x="36292" y="5540"/>
                  </a:lnTo>
                  <a:cubicBezTo>
                    <a:pt x="36401" y="5513"/>
                    <a:pt x="36428" y="5405"/>
                    <a:pt x="36401" y="5323"/>
                  </a:cubicBezTo>
                  <a:cubicBezTo>
                    <a:pt x="36359" y="5241"/>
                    <a:pt x="36286" y="5205"/>
                    <a:pt x="36218" y="5205"/>
                  </a:cubicBezTo>
                  <a:close/>
                  <a:moveTo>
                    <a:pt x="7249" y="5513"/>
                  </a:moveTo>
                  <a:cubicBezTo>
                    <a:pt x="7188" y="5513"/>
                    <a:pt x="7116" y="5549"/>
                    <a:pt x="7080" y="5622"/>
                  </a:cubicBezTo>
                  <a:cubicBezTo>
                    <a:pt x="7026" y="5676"/>
                    <a:pt x="7053" y="5812"/>
                    <a:pt x="7161" y="5866"/>
                  </a:cubicBezTo>
                  <a:cubicBezTo>
                    <a:pt x="7460" y="6029"/>
                    <a:pt x="7812" y="6191"/>
                    <a:pt x="8138" y="6354"/>
                  </a:cubicBezTo>
                  <a:cubicBezTo>
                    <a:pt x="8138" y="6408"/>
                    <a:pt x="8165" y="6408"/>
                    <a:pt x="8219" y="6408"/>
                  </a:cubicBezTo>
                  <a:cubicBezTo>
                    <a:pt x="8273" y="6408"/>
                    <a:pt x="8355" y="6354"/>
                    <a:pt x="8382" y="6300"/>
                  </a:cubicBezTo>
                  <a:cubicBezTo>
                    <a:pt x="8436" y="6219"/>
                    <a:pt x="8409" y="6083"/>
                    <a:pt x="8300" y="6056"/>
                  </a:cubicBezTo>
                  <a:cubicBezTo>
                    <a:pt x="7975" y="5893"/>
                    <a:pt x="7677" y="5730"/>
                    <a:pt x="7324" y="5540"/>
                  </a:cubicBezTo>
                  <a:cubicBezTo>
                    <a:pt x="7306" y="5522"/>
                    <a:pt x="7279" y="5513"/>
                    <a:pt x="7249" y="5513"/>
                  </a:cubicBezTo>
                  <a:close/>
                  <a:moveTo>
                    <a:pt x="34117" y="5937"/>
                  </a:moveTo>
                  <a:cubicBezTo>
                    <a:pt x="34092" y="5937"/>
                    <a:pt x="34067" y="5941"/>
                    <a:pt x="34041" y="5947"/>
                  </a:cubicBezTo>
                  <a:cubicBezTo>
                    <a:pt x="33715" y="6083"/>
                    <a:pt x="33336" y="6191"/>
                    <a:pt x="33010" y="6327"/>
                  </a:cubicBezTo>
                  <a:cubicBezTo>
                    <a:pt x="32902" y="6354"/>
                    <a:pt x="32875" y="6463"/>
                    <a:pt x="32902" y="6571"/>
                  </a:cubicBezTo>
                  <a:cubicBezTo>
                    <a:pt x="32929" y="6680"/>
                    <a:pt x="33010" y="6707"/>
                    <a:pt x="33064" y="6707"/>
                  </a:cubicBezTo>
                  <a:cubicBezTo>
                    <a:pt x="33064" y="6707"/>
                    <a:pt x="33092" y="6707"/>
                    <a:pt x="33146" y="6680"/>
                  </a:cubicBezTo>
                  <a:cubicBezTo>
                    <a:pt x="33471" y="6544"/>
                    <a:pt x="33851" y="6436"/>
                    <a:pt x="34177" y="6300"/>
                  </a:cubicBezTo>
                  <a:cubicBezTo>
                    <a:pt x="34285" y="6273"/>
                    <a:pt x="34312" y="6164"/>
                    <a:pt x="34285" y="6056"/>
                  </a:cubicBezTo>
                  <a:cubicBezTo>
                    <a:pt x="34264" y="5973"/>
                    <a:pt x="34196" y="5937"/>
                    <a:pt x="34117" y="5937"/>
                  </a:cubicBezTo>
                  <a:close/>
                  <a:moveTo>
                    <a:pt x="58663" y="5797"/>
                  </a:moveTo>
                  <a:cubicBezTo>
                    <a:pt x="58603" y="5797"/>
                    <a:pt x="58543" y="5821"/>
                    <a:pt x="58507" y="5893"/>
                  </a:cubicBezTo>
                  <a:cubicBezTo>
                    <a:pt x="58452" y="6002"/>
                    <a:pt x="58452" y="6083"/>
                    <a:pt x="58561" y="6164"/>
                  </a:cubicBezTo>
                  <a:lnTo>
                    <a:pt x="59483" y="6761"/>
                  </a:lnTo>
                  <a:cubicBezTo>
                    <a:pt x="59510" y="6815"/>
                    <a:pt x="59537" y="6815"/>
                    <a:pt x="59592" y="6815"/>
                  </a:cubicBezTo>
                  <a:cubicBezTo>
                    <a:pt x="59646" y="6815"/>
                    <a:pt x="59673" y="6761"/>
                    <a:pt x="59754" y="6707"/>
                  </a:cubicBezTo>
                  <a:cubicBezTo>
                    <a:pt x="59809" y="6598"/>
                    <a:pt x="59781" y="6490"/>
                    <a:pt x="59700" y="6436"/>
                  </a:cubicBezTo>
                  <a:cubicBezTo>
                    <a:pt x="59402" y="6219"/>
                    <a:pt x="59076" y="6029"/>
                    <a:pt x="58751" y="5812"/>
                  </a:cubicBezTo>
                  <a:cubicBezTo>
                    <a:pt x="58724" y="5803"/>
                    <a:pt x="58694" y="5797"/>
                    <a:pt x="58663" y="5797"/>
                  </a:cubicBezTo>
                  <a:close/>
                  <a:moveTo>
                    <a:pt x="9215" y="6522"/>
                  </a:moveTo>
                  <a:cubicBezTo>
                    <a:pt x="9141" y="6522"/>
                    <a:pt x="9079" y="6567"/>
                    <a:pt x="9060" y="6625"/>
                  </a:cubicBezTo>
                  <a:cubicBezTo>
                    <a:pt x="9033" y="6734"/>
                    <a:pt x="9060" y="6842"/>
                    <a:pt x="9168" y="6869"/>
                  </a:cubicBezTo>
                  <a:cubicBezTo>
                    <a:pt x="9494" y="7032"/>
                    <a:pt x="9846" y="7168"/>
                    <a:pt x="10172" y="7303"/>
                  </a:cubicBezTo>
                  <a:lnTo>
                    <a:pt x="10253" y="7303"/>
                  </a:lnTo>
                  <a:cubicBezTo>
                    <a:pt x="10308" y="7303"/>
                    <a:pt x="10389" y="7249"/>
                    <a:pt x="10416" y="7222"/>
                  </a:cubicBezTo>
                  <a:cubicBezTo>
                    <a:pt x="10443" y="7114"/>
                    <a:pt x="10416" y="7005"/>
                    <a:pt x="10308" y="6978"/>
                  </a:cubicBezTo>
                  <a:cubicBezTo>
                    <a:pt x="9982" y="6842"/>
                    <a:pt x="9629" y="6680"/>
                    <a:pt x="9304" y="6544"/>
                  </a:cubicBezTo>
                  <a:cubicBezTo>
                    <a:pt x="9274" y="6529"/>
                    <a:pt x="9243" y="6522"/>
                    <a:pt x="9215" y="6522"/>
                  </a:cubicBezTo>
                  <a:close/>
                  <a:moveTo>
                    <a:pt x="31955" y="6700"/>
                  </a:moveTo>
                  <a:cubicBezTo>
                    <a:pt x="31937" y="6700"/>
                    <a:pt x="31917" y="6702"/>
                    <a:pt x="31898" y="6707"/>
                  </a:cubicBezTo>
                  <a:cubicBezTo>
                    <a:pt x="31573" y="6815"/>
                    <a:pt x="31193" y="6951"/>
                    <a:pt x="30867" y="7032"/>
                  </a:cubicBezTo>
                  <a:cubicBezTo>
                    <a:pt x="30786" y="7086"/>
                    <a:pt x="30732" y="7168"/>
                    <a:pt x="30759" y="7276"/>
                  </a:cubicBezTo>
                  <a:cubicBezTo>
                    <a:pt x="30786" y="7385"/>
                    <a:pt x="30867" y="7412"/>
                    <a:pt x="30922" y="7412"/>
                  </a:cubicBezTo>
                  <a:cubicBezTo>
                    <a:pt x="30976" y="7412"/>
                    <a:pt x="31003" y="7412"/>
                    <a:pt x="31003" y="7385"/>
                  </a:cubicBezTo>
                  <a:cubicBezTo>
                    <a:pt x="31329" y="7276"/>
                    <a:pt x="31708" y="7168"/>
                    <a:pt x="32061" y="7032"/>
                  </a:cubicBezTo>
                  <a:cubicBezTo>
                    <a:pt x="32115" y="7005"/>
                    <a:pt x="32196" y="6897"/>
                    <a:pt x="32142" y="6815"/>
                  </a:cubicBezTo>
                  <a:cubicBezTo>
                    <a:pt x="32120" y="6748"/>
                    <a:pt x="32043" y="6700"/>
                    <a:pt x="31955" y="6700"/>
                  </a:cubicBezTo>
                  <a:close/>
                  <a:moveTo>
                    <a:pt x="11293" y="7375"/>
                  </a:moveTo>
                  <a:cubicBezTo>
                    <a:pt x="11220" y="7375"/>
                    <a:pt x="11163" y="7410"/>
                    <a:pt x="11121" y="7493"/>
                  </a:cubicBezTo>
                  <a:cubicBezTo>
                    <a:pt x="11094" y="7575"/>
                    <a:pt x="11121" y="7683"/>
                    <a:pt x="11230" y="7710"/>
                  </a:cubicBezTo>
                  <a:cubicBezTo>
                    <a:pt x="11555" y="7819"/>
                    <a:pt x="11908" y="7954"/>
                    <a:pt x="12288" y="8063"/>
                  </a:cubicBezTo>
                  <a:lnTo>
                    <a:pt x="12342" y="8063"/>
                  </a:lnTo>
                  <a:cubicBezTo>
                    <a:pt x="12423" y="8063"/>
                    <a:pt x="12477" y="7982"/>
                    <a:pt x="12559" y="7954"/>
                  </a:cubicBezTo>
                  <a:cubicBezTo>
                    <a:pt x="12559" y="7846"/>
                    <a:pt x="12532" y="7765"/>
                    <a:pt x="12423" y="7710"/>
                  </a:cubicBezTo>
                  <a:cubicBezTo>
                    <a:pt x="12071" y="7629"/>
                    <a:pt x="11718" y="7520"/>
                    <a:pt x="11365" y="7385"/>
                  </a:cubicBezTo>
                  <a:cubicBezTo>
                    <a:pt x="11340" y="7378"/>
                    <a:pt x="11316" y="7375"/>
                    <a:pt x="11293" y="7375"/>
                  </a:cubicBezTo>
                  <a:close/>
                  <a:moveTo>
                    <a:pt x="29892" y="7405"/>
                  </a:moveTo>
                  <a:cubicBezTo>
                    <a:pt x="29874" y="7405"/>
                    <a:pt x="29855" y="7407"/>
                    <a:pt x="29837" y="7412"/>
                  </a:cubicBezTo>
                  <a:cubicBezTo>
                    <a:pt x="29511" y="7520"/>
                    <a:pt x="29131" y="7629"/>
                    <a:pt x="28806" y="7710"/>
                  </a:cubicBezTo>
                  <a:cubicBezTo>
                    <a:pt x="28698" y="7765"/>
                    <a:pt x="28616" y="7846"/>
                    <a:pt x="28670" y="7954"/>
                  </a:cubicBezTo>
                  <a:cubicBezTo>
                    <a:pt x="28670" y="8036"/>
                    <a:pt x="28752" y="8090"/>
                    <a:pt x="28833" y="8090"/>
                  </a:cubicBezTo>
                  <a:lnTo>
                    <a:pt x="28860" y="8090"/>
                  </a:lnTo>
                  <a:cubicBezTo>
                    <a:pt x="29240" y="7982"/>
                    <a:pt x="29565" y="7900"/>
                    <a:pt x="29945" y="7792"/>
                  </a:cubicBezTo>
                  <a:cubicBezTo>
                    <a:pt x="30054" y="7765"/>
                    <a:pt x="30108" y="7656"/>
                    <a:pt x="30081" y="7548"/>
                  </a:cubicBezTo>
                  <a:cubicBezTo>
                    <a:pt x="30058" y="7458"/>
                    <a:pt x="29980" y="7405"/>
                    <a:pt x="29892" y="7405"/>
                  </a:cubicBezTo>
                  <a:close/>
                  <a:moveTo>
                    <a:pt x="60485" y="7072"/>
                  </a:moveTo>
                  <a:cubicBezTo>
                    <a:pt x="60427" y="7072"/>
                    <a:pt x="60375" y="7106"/>
                    <a:pt x="60324" y="7141"/>
                  </a:cubicBezTo>
                  <a:cubicBezTo>
                    <a:pt x="60270" y="7249"/>
                    <a:pt x="60297" y="7358"/>
                    <a:pt x="60351" y="7412"/>
                  </a:cubicBezTo>
                  <a:cubicBezTo>
                    <a:pt x="60622" y="7629"/>
                    <a:pt x="60948" y="7846"/>
                    <a:pt x="61219" y="8090"/>
                  </a:cubicBezTo>
                  <a:cubicBezTo>
                    <a:pt x="61273" y="8117"/>
                    <a:pt x="61300" y="8117"/>
                    <a:pt x="61355" y="8117"/>
                  </a:cubicBezTo>
                  <a:cubicBezTo>
                    <a:pt x="61409" y="8117"/>
                    <a:pt x="61490" y="8090"/>
                    <a:pt x="61517" y="8090"/>
                  </a:cubicBezTo>
                  <a:cubicBezTo>
                    <a:pt x="61572" y="7982"/>
                    <a:pt x="61545" y="7873"/>
                    <a:pt x="61490" y="7819"/>
                  </a:cubicBezTo>
                  <a:cubicBezTo>
                    <a:pt x="61219" y="7575"/>
                    <a:pt x="60894" y="7331"/>
                    <a:pt x="60595" y="7114"/>
                  </a:cubicBezTo>
                  <a:cubicBezTo>
                    <a:pt x="60555" y="7084"/>
                    <a:pt x="60519" y="7072"/>
                    <a:pt x="60485" y="7072"/>
                  </a:cubicBezTo>
                  <a:close/>
                  <a:moveTo>
                    <a:pt x="13426" y="7975"/>
                  </a:moveTo>
                  <a:cubicBezTo>
                    <a:pt x="13338" y="7975"/>
                    <a:pt x="13259" y="8027"/>
                    <a:pt x="13237" y="8117"/>
                  </a:cubicBezTo>
                  <a:cubicBezTo>
                    <a:pt x="13183" y="8226"/>
                    <a:pt x="13264" y="8334"/>
                    <a:pt x="13373" y="8361"/>
                  </a:cubicBezTo>
                  <a:cubicBezTo>
                    <a:pt x="13725" y="8470"/>
                    <a:pt x="14078" y="8578"/>
                    <a:pt x="14457" y="8633"/>
                  </a:cubicBezTo>
                  <a:lnTo>
                    <a:pt x="14485" y="8633"/>
                  </a:lnTo>
                  <a:cubicBezTo>
                    <a:pt x="14593" y="8633"/>
                    <a:pt x="14647" y="8578"/>
                    <a:pt x="14702" y="8497"/>
                  </a:cubicBezTo>
                  <a:cubicBezTo>
                    <a:pt x="14729" y="8388"/>
                    <a:pt x="14647" y="8307"/>
                    <a:pt x="14566" y="8253"/>
                  </a:cubicBezTo>
                  <a:cubicBezTo>
                    <a:pt x="14186" y="8171"/>
                    <a:pt x="13807" y="8090"/>
                    <a:pt x="13481" y="7982"/>
                  </a:cubicBezTo>
                  <a:cubicBezTo>
                    <a:pt x="13462" y="7977"/>
                    <a:pt x="13444" y="7975"/>
                    <a:pt x="13426" y="7975"/>
                  </a:cubicBezTo>
                  <a:close/>
                  <a:moveTo>
                    <a:pt x="27765" y="7975"/>
                  </a:moveTo>
                  <a:cubicBezTo>
                    <a:pt x="27750" y="7975"/>
                    <a:pt x="27735" y="7977"/>
                    <a:pt x="27721" y="7982"/>
                  </a:cubicBezTo>
                  <a:cubicBezTo>
                    <a:pt x="27341" y="8090"/>
                    <a:pt x="26989" y="8199"/>
                    <a:pt x="26609" y="8253"/>
                  </a:cubicBezTo>
                  <a:cubicBezTo>
                    <a:pt x="26528" y="8307"/>
                    <a:pt x="26446" y="8388"/>
                    <a:pt x="26473" y="8497"/>
                  </a:cubicBezTo>
                  <a:cubicBezTo>
                    <a:pt x="26473" y="8578"/>
                    <a:pt x="26555" y="8633"/>
                    <a:pt x="26663" y="8633"/>
                  </a:cubicBezTo>
                  <a:lnTo>
                    <a:pt x="26717" y="8633"/>
                  </a:lnTo>
                  <a:cubicBezTo>
                    <a:pt x="27097" y="8524"/>
                    <a:pt x="27450" y="8470"/>
                    <a:pt x="27802" y="8361"/>
                  </a:cubicBezTo>
                  <a:cubicBezTo>
                    <a:pt x="27911" y="8334"/>
                    <a:pt x="27992" y="8226"/>
                    <a:pt x="27938" y="8117"/>
                  </a:cubicBezTo>
                  <a:cubicBezTo>
                    <a:pt x="27916" y="8027"/>
                    <a:pt x="27837" y="7975"/>
                    <a:pt x="27765" y="7975"/>
                  </a:cubicBezTo>
                  <a:close/>
                  <a:moveTo>
                    <a:pt x="15609" y="8519"/>
                  </a:moveTo>
                  <a:cubicBezTo>
                    <a:pt x="15522" y="8519"/>
                    <a:pt x="15457" y="8589"/>
                    <a:pt x="15434" y="8660"/>
                  </a:cubicBezTo>
                  <a:cubicBezTo>
                    <a:pt x="15407" y="8768"/>
                    <a:pt x="15461" y="8850"/>
                    <a:pt x="15570" y="8877"/>
                  </a:cubicBezTo>
                  <a:cubicBezTo>
                    <a:pt x="15922" y="8931"/>
                    <a:pt x="16275" y="8985"/>
                    <a:pt x="16682" y="9039"/>
                  </a:cubicBezTo>
                  <a:cubicBezTo>
                    <a:pt x="16790" y="9039"/>
                    <a:pt x="16872" y="8985"/>
                    <a:pt x="16899" y="8904"/>
                  </a:cubicBezTo>
                  <a:cubicBezTo>
                    <a:pt x="16899" y="8795"/>
                    <a:pt x="16817" y="8714"/>
                    <a:pt x="16736" y="8714"/>
                  </a:cubicBezTo>
                  <a:cubicBezTo>
                    <a:pt x="16356" y="8660"/>
                    <a:pt x="16004" y="8605"/>
                    <a:pt x="15651" y="8524"/>
                  </a:cubicBezTo>
                  <a:cubicBezTo>
                    <a:pt x="15636" y="8520"/>
                    <a:pt x="15622" y="8519"/>
                    <a:pt x="15609" y="8519"/>
                  </a:cubicBezTo>
                  <a:close/>
                  <a:moveTo>
                    <a:pt x="25631" y="8463"/>
                  </a:moveTo>
                  <a:cubicBezTo>
                    <a:pt x="25615" y="8463"/>
                    <a:pt x="25597" y="8465"/>
                    <a:pt x="25578" y="8470"/>
                  </a:cubicBezTo>
                  <a:cubicBezTo>
                    <a:pt x="25253" y="8524"/>
                    <a:pt x="24954" y="8605"/>
                    <a:pt x="24656" y="8633"/>
                  </a:cubicBezTo>
                  <a:lnTo>
                    <a:pt x="24439" y="8660"/>
                  </a:lnTo>
                  <a:cubicBezTo>
                    <a:pt x="24358" y="8660"/>
                    <a:pt x="24276" y="8768"/>
                    <a:pt x="24276" y="8877"/>
                  </a:cubicBezTo>
                  <a:cubicBezTo>
                    <a:pt x="24276" y="8985"/>
                    <a:pt x="24358" y="9039"/>
                    <a:pt x="24439" y="9039"/>
                  </a:cubicBezTo>
                  <a:lnTo>
                    <a:pt x="24737" y="8985"/>
                  </a:lnTo>
                  <a:cubicBezTo>
                    <a:pt x="25036" y="8904"/>
                    <a:pt x="25334" y="8877"/>
                    <a:pt x="25633" y="8795"/>
                  </a:cubicBezTo>
                  <a:cubicBezTo>
                    <a:pt x="25741" y="8795"/>
                    <a:pt x="25822" y="8714"/>
                    <a:pt x="25768" y="8605"/>
                  </a:cubicBezTo>
                  <a:cubicBezTo>
                    <a:pt x="25768" y="8516"/>
                    <a:pt x="25712" y="8463"/>
                    <a:pt x="25631" y="8463"/>
                  </a:cubicBezTo>
                  <a:close/>
                  <a:moveTo>
                    <a:pt x="17821" y="8795"/>
                  </a:moveTo>
                  <a:cubicBezTo>
                    <a:pt x="17712" y="8795"/>
                    <a:pt x="17604" y="8877"/>
                    <a:pt x="17604" y="8985"/>
                  </a:cubicBezTo>
                  <a:cubicBezTo>
                    <a:pt x="17604" y="9067"/>
                    <a:pt x="17685" y="9175"/>
                    <a:pt x="17767" y="9175"/>
                  </a:cubicBezTo>
                  <a:lnTo>
                    <a:pt x="18906" y="9284"/>
                  </a:lnTo>
                  <a:cubicBezTo>
                    <a:pt x="18987" y="9284"/>
                    <a:pt x="19096" y="9202"/>
                    <a:pt x="19096" y="9121"/>
                  </a:cubicBezTo>
                  <a:cubicBezTo>
                    <a:pt x="19096" y="9012"/>
                    <a:pt x="19014" y="8904"/>
                    <a:pt x="18933" y="8904"/>
                  </a:cubicBezTo>
                  <a:lnTo>
                    <a:pt x="17821" y="8795"/>
                  </a:lnTo>
                  <a:close/>
                  <a:moveTo>
                    <a:pt x="23354" y="8795"/>
                  </a:moveTo>
                  <a:lnTo>
                    <a:pt x="22242" y="8904"/>
                  </a:lnTo>
                  <a:cubicBezTo>
                    <a:pt x="22161" y="8904"/>
                    <a:pt x="22079" y="9012"/>
                    <a:pt x="22079" y="9121"/>
                  </a:cubicBezTo>
                  <a:cubicBezTo>
                    <a:pt x="22079" y="9202"/>
                    <a:pt x="22161" y="9284"/>
                    <a:pt x="22242" y="9284"/>
                  </a:cubicBezTo>
                  <a:cubicBezTo>
                    <a:pt x="22622" y="9256"/>
                    <a:pt x="23002" y="9202"/>
                    <a:pt x="23408" y="9175"/>
                  </a:cubicBezTo>
                  <a:cubicBezTo>
                    <a:pt x="23490" y="9175"/>
                    <a:pt x="23571" y="9067"/>
                    <a:pt x="23571" y="8985"/>
                  </a:cubicBezTo>
                  <a:cubicBezTo>
                    <a:pt x="23571" y="8877"/>
                    <a:pt x="23463" y="8795"/>
                    <a:pt x="23354" y="8795"/>
                  </a:cubicBezTo>
                  <a:close/>
                  <a:moveTo>
                    <a:pt x="20005" y="8927"/>
                  </a:moveTo>
                  <a:cubicBezTo>
                    <a:pt x="19899" y="8927"/>
                    <a:pt x="19855" y="9024"/>
                    <a:pt x="19855" y="9121"/>
                  </a:cubicBezTo>
                  <a:cubicBezTo>
                    <a:pt x="19855" y="9202"/>
                    <a:pt x="19909" y="9311"/>
                    <a:pt x="20018" y="9311"/>
                  </a:cubicBezTo>
                  <a:lnTo>
                    <a:pt x="21157" y="9311"/>
                  </a:lnTo>
                  <a:cubicBezTo>
                    <a:pt x="21266" y="9311"/>
                    <a:pt x="21347" y="9202"/>
                    <a:pt x="21347" y="9121"/>
                  </a:cubicBezTo>
                  <a:cubicBezTo>
                    <a:pt x="21347" y="9012"/>
                    <a:pt x="21266" y="8931"/>
                    <a:pt x="21157" y="8931"/>
                  </a:cubicBezTo>
                  <a:lnTo>
                    <a:pt x="20045" y="8931"/>
                  </a:lnTo>
                  <a:cubicBezTo>
                    <a:pt x="20031" y="8928"/>
                    <a:pt x="20017" y="8927"/>
                    <a:pt x="20005" y="8927"/>
                  </a:cubicBezTo>
                  <a:close/>
                  <a:moveTo>
                    <a:pt x="62185" y="8517"/>
                  </a:moveTo>
                  <a:cubicBezTo>
                    <a:pt x="62134" y="8517"/>
                    <a:pt x="62087" y="8538"/>
                    <a:pt x="62060" y="8578"/>
                  </a:cubicBezTo>
                  <a:cubicBezTo>
                    <a:pt x="61979" y="8633"/>
                    <a:pt x="61979" y="8768"/>
                    <a:pt x="62060" y="8850"/>
                  </a:cubicBezTo>
                  <a:cubicBezTo>
                    <a:pt x="62331" y="9067"/>
                    <a:pt x="62602" y="9338"/>
                    <a:pt x="62846" y="9609"/>
                  </a:cubicBezTo>
                  <a:cubicBezTo>
                    <a:pt x="62874" y="9663"/>
                    <a:pt x="62928" y="9690"/>
                    <a:pt x="62982" y="9690"/>
                  </a:cubicBezTo>
                  <a:cubicBezTo>
                    <a:pt x="63009" y="9690"/>
                    <a:pt x="63063" y="9663"/>
                    <a:pt x="63118" y="9663"/>
                  </a:cubicBezTo>
                  <a:cubicBezTo>
                    <a:pt x="63172" y="9582"/>
                    <a:pt x="63172" y="9446"/>
                    <a:pt x="63118" y="9392"/>
                  </a:cubicBezTo>
                  <a:cubicBezTo>
                    <a:pt x="62874" y="9121"/>
                    <a:pt x="62602" y="8850"/>
                    <a:pt x="62331" y="8578"/>
                  </a:cubicBezTo>
                  <a:cubicBezTo>
                    <a:pt x="62290" y="8538"/>
                    <a:pt x="62236" y="8517"/>
                    <a:pt x="62185" y="8517"/>
                  </a:cubicBezTo>
                  <a:close/>
                  <a:moveTo>
                    <a:pt x="63680" y="10123"/>
                  </a:moveTo>
                  <a:cubicBezTo>
                    <a:pt x="63643" y="10123"/>
                    <a:pt x="63608" y="10132"/>
                    <a:pt x="63579" y="10151"/>
                  </a:cubicBezTo>
                  <a:cubicBezTo>
                    <a:pt x="63525" y="10233"/>
                    <a:pt x="63470" y="10368"/>
                    <a:pt x="63552" y="10423"/>
                  </a:cubicBezTo>
                  <a:cubicBezTo>
                    <a:pt x="63742" y="10721"/>
                    <a:pt x="63986" y="11047"/>
                    <a:pt x="64148" y="11345"/>
                  </a:cubicBezTo>
                  <a:cubicBezTo>
                    <a:pt x="64203" y="11426"/>
                    <a:pt x="64257" y="11453"/>
                    <a:pt x="64338" y="11453"/>
                  </a:cubicBezTo>
                  <a:cubicBezTo>
                    <a:pt x="64365" y="11453"/>
                    <a:pt x="64393" y="11426"/>
                    <a:pt x="64420" y="11372"/>
                  </a:cubicBezTo>
                  <a:cubicBezTo>
                    <a:pt x="64528" y="11318"/>
                    <a:pt x="64555" y="11209"/>
                    <a:pt x="64501" y="11101"/>
                  </a:cubicBezTo>
                  <a:cubicBezTo>
                    <a:pt x="64284" y="10802"/>
                    <a:pt x="64094" y="10504"/>
                    <a:pt x="63850" y="10206"/>
                  </a:cubicBezTo>
                  <a:cubicBezTo>
                    <a:pt x="63815" y="10153"/>
                    <a:pt x="63746" y="10123"/>
                    <a:pt x="63680" y="1012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  <p:grpSp>
          <p:nvGrpSpPr>
            <p:cNvPr id="29702" name="Google Shape;593;p44"/>
            <p:cNvGrpSpPr>
              <a:grpSpLocks/>
            </p:cNvGrpSpPr>
            <p:nvPr/>
          </p:nvGrpSpPr>
          <p:grpSpPr bwMode="auto">
            <a:xfrm rot="885366">
              <a:off x="7050978" y="461054"/>
              <a:ext cx="682162" cy="293644"/>
              <a:chOff x="1580750" y="1020525"/>
              <a:chExt cx="682175" cy="293650"/>
            </a:xfrm>
          </p:grpSpPr>
          <p:sp>
            <p:nvSpPr>
              <p:cNvPr id="29704" name="Google Shape;594;p44"/>
              <p:cNvSpPr>
                <a:spLocks/>
              </p:cNvSpPr>
              <p:nvPr/>
            </p:nvSpPr>
            <p:spPr bwMode="auto">
              <a:xfrm>
                <a:off x="1580750" y="1112750"/>
                <a:ext cx="666600" cy="201425"/>
              </a:xfrm>
              <a:custGeom>
                <a:avLst/>
                <a:gdLst>
                  <a:gd name="T0" fmla="*/ 0 w 26664"/>
                  <a:gd name="T1" fmla="*/ 0 h 8057"/>
                  <a:gd name="T2" fmla="*/ 2147483647 w 26664"/>
                  <a:gd name="T3" fmla="*/ 2147483647 h 8057"/>
                  <a:gd name="T4" fmla="*/ 2147483647 w 26664"/>
                  <a:gd name="T5" fmla="*/ 2147483647 h 8057"/>
                  <a:gd name="T6" fmla="*/ 2147483647 w 26664"/>
                  <a:gd name="T7" fmla="*/ 1229296902 h 8057"/>
                  <a:gd name="T8" fmla="*/ 0 w 26664"/>
                  <a:gd name="T9" fmla="*/ 0 h 8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664"/>
                  <a:gd name="T16" fmla="*/ 0 h 8057"/>
                  <a:gd name="T17" fmla="*/ 26664 w 26664"/>
                  <a:gd name="T18" fmla="*/ 8057 h 8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664" h="8057" extrusionOk="0">
                    <a:moveTo>
                      <a:pt x="0" y="0"/>
                    </a:moveTo>
                    <a:lnTo>
                      <a:pt x="26663" y="8056"/>
                    </a:lnTo>
                    <a:lnTo>
                      <a:pt x="24222" y="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29705" name="Google Shape;595;p44"/>
              <p:cNvSpPr>
                <a:spLocks/>
              </p:cNvSpPr>
              <p:nvPr/>
            </p:nvSpPr>
            <p:spPr bwMode="auto">
              <a:xfrm>
                <a:off x="1580750" y="1112750"/>
                <a:ext cx="666600" cy="201425"/>
              </a:xfrm>
              <a:custGeom>
                <a:avLst/>
                <a:gdLst>
                  <a:gd name="T0" fmla="*/ 0 w 26664"/>
                  <a:gd name="T1" fmla="*/ 0 h 8057"/>
                  <a:gd name="T2" fmla="*/ 2147483647 w 26664"/>
                  <a:gd name="T3" fmla="*/ 1557812022 h 8057"/>
                  <a:gd name="T4" fmla="*/ 2147483647 w 26664"/>
                  <a:gd name="T5" fmla="*/ 2147483647 h 8057"/>
                  <a:gd name="T6" fmla="*/ 2147483647 w 26664"/>
                  <a:gd name="T7" fmla="*/ 858593792 h 8057"/>
                  <a:gd name="T8" fmla="*/ 0 w 26664"/>
                  <a:gd name="T9" fmla="*/ 0 h 8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664"/>
                  <a:gd name="T16" fmla="*/ 0 h 8057"/>
                  <a:gd name="T17" fmla="*/ 26664 w 26664"/>
                  <a:gd name="T18" fmla="*/ 8057 h 8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664" h="8057" extrusionOk="0">
                    <a:moveTo>
                      <a:pt x="0" y="0"/>
                    </a:moveTo>
                    <a:lnTo>
                      <a:pt x="23951" y="3988"/>
                    </a:lnTo>
                    <a:lnTo>
                      <a:pt x="26663" y="8056"/>
                    </a:lnTo>
                    <a:lnTo>
                      <a:pt x="24547" y="2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  <p:sp>
            <p:nvSpPr>
              <p:cNvPr id="29706" name="Google Shape;596;p44"/>
              <p:cNvSpPr>
                <a:spLocks/>
              </p:cNvSpPr>
              <p:nvPr/>
            </p:nvSpPr>
            <p:spPr bwMode="auto">
              <a:xfrm>
                <a:off x="1580750" y="1020525"/>
                <a:ext cx="682175" cy="147175"/>
              </a:xfrm>
              <a:custGeom>
                <a:avLst/>
                <a:gdLst>
                  <a:gd name="T0" fmla="*/ 2147483647 w 27287"/>
                  <a:gd name="T1" fmla="*/ 390625 h 5887"/>
                  <a:gd name="T2" fmla="*/ 0 w 27287"/>
                  <a:gd name="T3" fmla="*/ 1441014322 h 5887"/>
                  <a:gd name="T4" fmla="*/ 2147483647 w 27287"/>
                  <a:gd name="T5" fmla="*/ 2147483647 h 5887"/>
                  <a:gd name="T6" fmla="*/ 2147483647 w 27287"/>
                  <a:gd name="T7" fmla="*/ 390625 h 58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87"/>
                  <a:gd name="T13" fmla="*/ 0 h 5887"/>
                  <a:gd name="T14" fmla="*/ 27287 w 27287"/>
                  <a:gd name="T15" fmla="*/ 5887 h 58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87" h="5887" extrusionOk="0">
                    <a:moveTo>
                      <a:pt x="27287" y="1"/>
                    </a:moveTo>
                    <a:lnTo>
                      <a:pt x="0" y="3689"/>
                    </a:lnTo>
                    <a:lnTo>
                      <a:pt x="24547" y="5887"/>
                    </a:lnTo>
                    <a:lnTo>
                      <a:pt x="2728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tr-TR"/>
              </a:p>
            </p:txBody>
          </p:sp>
        </p:grpSp>
        <p:sp>
          <p:nvSpPr>
            <p:cNvPr id="29703" name="Google Shape;597;p44"/>
            <p:cNvSpPr>
              <a:spLocks/>
            </p:cNvSpPr>
            <p:nvPr/>
          </p:nvSpPr>
          <p:spPr bwMode="auto">
            <a:xfrm rot="885366">
              <a:off x="7030764" y="539861"/>
              <a:ext cx="598763" cy="278720"/>
            </a:xfrm>
            <a:custGeom>
              <a:avLst/>
              <a:gdLst>
                <a:gd name="T0" fmla="*/ 0 w 23951"/>
                <a:gd name="T1" fmla="*/ 0 h 11149"/>
                <a:gd name="T2" fmla="*/ 2147483647 w 23951"/>
                <a:gd name="T3" fmla="*/ 2147483647 h 11149"/>
                <a:gd name="T4" fmla="*/ 2147483647 w 23951"/>
                <a:gd name="T5" fmla="*/ 1557695910 h 11149"/>
                <a:gd name="T6" fmla="*/ 0 w 23951"/>
                <a:gd name="T7" fmla="*/ 0 h 11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51"/>
                <a:gd name="T13" fmla="*/ 0 h 11149"/>
                <a:gd name="T14" fmla="*/ 23951 w 23951"/>
                <a:gd name="T15" fmla="*/ 11149 h 11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r-TR"/>
            </a:p>
          </p:txBody>
        </p:sp>
      </p:grpSp>
      <p:sp>
        <p:nvSpPr>
          <p:cNvPr id="29700" name="Google Shape;598;p44"/>
          <p:cNvSpPr>
            <a:spLocks/>
          </p:cNvSpPr>
          <p:nvPr/>
        </p:nvSpPr>
        <p:spPr bwMode="auto">
          <a:xfrm>
            <a:off x="5003800" y="3141663"/>
            <a:ext cx="798513" cy="269875"/>
          </a:xfrm>
          <a:custGeom>
            <a:avLst/>
            <a:gdLst>
              <a:gd name="T0" fmla="*/ 2147483647 w 18012"/>
              <a:gd name="T1" fmla="*/ 3795084 h 6108"/>
              <a:gd name="T2" fmla="*/ 2147483647 w 18012"/>
              <a:gd name="T3" fmla="*/ 2147483647 h 6108"/>
              <a:gd name="T4" fmla="*/ 2147483647 w 18012"/>
              <a:gd name="T5" fmla="*/ 2147483647 h 6108"/>
              <a:gd name="T6" fmla="*/ 3834387 w 18012"/>
              <a:gd name="T7" fmla="*/ 2147483647 h 6108"/>
              <a:gd name="T8" fmla="*/ 2147483647 w 18012"/>
              <a:gd name="T9" fmla="*/ 2147483647 h 6108"/>
              <a:gd name="T10" fmla="*/ 2147483647 w 18012"/>
              <a:gd name="T11" fmla="*/ 2147483647 h 6108"/>
              <a:gd name="T12" fmla="*/ 2147483647 w 18012"/>
              <a:gd name="T13" fmla="*/ 2147483647 h 6108"/>
              <a:gd name="T14" fmla="*/ 2147483647 w 18012"/>
              <a:gd name="T15" fmla="*/ 2147483647 h 6108"/>
              <a:gd name="T16" fmla="*/ 2147483647 w 18012"/>
              <a:gd name="T17" fmla="*/ 2147483647 h 6108"/>
              <a:gd name="T18" fmla="*/ 2147483647 w 18012"/>
              <a:gd name="T19" fmla="*/ 2147483647 h 6108"/>
              <a:gd name="T20" fmla="*/ 2147483647 w 18012"/>
              <a:gd name="T21" fmla="*/ 327774570 h 6108"/>
              <a:gd name="T22" fmla="*/ 2147483647 w 18012"/>
              <a:gd name="T23" fmla="*/ 3795084 h 6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12"/>
              <a:gd name="T37" fmla="*/ 0 h 6108"/>
              <a:gd name="T38" fmla="*/ 18012 w 18012"/>
              <a:gd name="T39" fmla="*/ 6108 h 6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 txBox="1">
            <a:spLocks noGrp="1"/>
          </p:cNvSpPr>
          <p:nvPr>
            <p:ph type="body" idx="4294967295"/>
          </p:nvPr>
        </p:nvSpPr>
        <p:spPr>
          <a:xfrm>
            <a:off x="323850" y="1131888"/>
            <a:ext cx="8521700" cy="3416300"/>
          </a:xfrm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908734" y="431402"/>
            <a:ext cx="7406814" cy="481221"/>
          </a:xfr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/>
          </a:gradFill>
          <a:ln w="63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27538" y="1779588"/>
            <a:ext cx="2233612" cy="1079500"/>
            <a:chOff x="1591778" y="2603321"/>
            <a:chExt cx="3002814" cy="1891440"/>
          </a:xfrm>
        </p:grpSpPr>
        <p:sp>
          <p:nvSpPr>
            <p:cNvPr id="2" name="Freeform 3"/>
            <p:cNvSpPr/>
            <p:nvPr/>
          </p:nvSpPr>
          <p:spPr>
            <a:xfrm>
              <a:off x="2133864" y="2603321"/>
              <a:ext cx="2460728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5" tIns="290000" rIns="580549" bIns="289999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/>
            </a:p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/>
            </a:p>
          </p:txBody>
        </p:sp>
        <p:sp>
          <p:nvSpPr>
            <p:cNvPr id="6" name="Freeform 4"/>
            <p:cNvSpPr/>
            <p:nvPr/>
          </p:nvSpPr>
          <p:spPr>
            <a:xfrm>
              <a:off x="1591778" y="3006642"/>
              <a:ext cx="1082037" cy="1084796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79" tIns="168679" rIns="168679" bIns="168679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32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3</a:t>
              </a:r>
              <a:endParaRPr lang="en-US" sz="3200" b="1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773" name="Rectangle 6"/>
            <p:cNvSpPr>
              <a:spLocks noChangeArrowheads="1"/>
            </p:cNvSpPr>
            <p:nvPr/>
          </p:nvSpPr>
          <p:spPr bwMode="auto">
            <a:xfrm>
              <a:off x="2605521" y="3282014"/>
              <a:ext cx="1773517" cy="80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1000" b="1">
                  <a:solidFill>
                    <a:schemeClr val="bg1"/>
                  </a:solidFill>
                  <a:latin typeface="Roboto"/>
                  <a:ea typeface="Oswald Regular"/>
                  <a:cs typeface="Oswald Regular"/>
                </a:rPr>
                <a:t>Nitelikli Anadolu Liseleri</a:t>
              </a:r>
              <a:endParaRPr lang="en-US" sz="1000" b="1">
                <a:solidFill>
                  <a:schemeClr val="bg1"/>
                </a:solidFill>
                <a:latin typeface="Roboto"/>
                <a:ea typeface="Oswald Regular"/>
                <a:cs typeface="Oswald Regular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2673815" y="3373804"/>
              <a:ext cx="1557964" cy="534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4" name="Grup 23"/>
          <p:cNvGrpSpPr>
            <a:grpSpLocks/>
          </p:cNvGrpSpPr>
          <p:nvPr/>
        </p:nvGrpSpPr>
        <p:grpSpPr bwMode="auto">
          <a:xfrm>
            <a:off x="2411413" y="1708150"/>
            <a:ext cx="2251075" cy="1008063"/>
            <a:chOff x="4438032" y="2492896"/>
            <a:chExt cx="3060096" cy="1891440"/>
          </a:xfrm>
        </p:grpSpPr>
        <p:grpSp>
          <p:nvGrpSpPr>
            <p:cNvPr id="31766" name="Grup 22"/>
            <p:cNvGrpSpPr>
              <a:grpSpLocks/>
            </p:cNvGrpSpPr>
            <p:nvPr/>
          </p:nvGrpSpPr>
          <p:grpSpPr bwMode="auto"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4" name="Freeform 9"/>
              <p:cNvSpPr/>
              <p:nvPr/>
            </p:nvSpPr>
            <p:spPr>
              <a:xfrm>
                <a:off x="5035807" y="2492896"/>
                <a:ext cx="2462321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835" tIns="290000" rIns="580549" bIns="289999" spcCol="1270" anchor="ctr"/>
              <a:lstStyle/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 dirty="0"/>
              </a:p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 dirty="0"/>
              </a:p>
            </p:txBody>
          </p:sp>
          <p:sp>
            <p:nvSpPr>
              <p:cNvPr id="15" name="Freeform 10"/>
              <p:cNvSpPr/>
              <p:nvPr/>
            </p:nvSpPr>
            <p:spPr>
              <a:xfrm>
                <a:off x="4438032" y="2897992"/>
                <a:ext cx="1081176" cy="1081249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79" tIns="168679" rIns="168679" bIns="168679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/>
              </a:p>
            </p:txBody>
          </p:sp>
          <p:sp>
            <p:nvSpPr>
              <p:cNvPr id="31770" name="Rectangle 12"/>
              <p:cNvSpPr>
                <a:spLocks noChangeArrowheads="1"/>
              </p:cNvSpPr>
              <p:nvPr/>
            </p:nvSpPr>
            <p:spPr bwMode="auto">
              <a:xfrm>
                <a:off x="5482522" y="3058839"/>
                <a:ext cx="1793328" cy="994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1200" b="1">
                    <a:solidFill>
                      <a:schemeClr val="bg1"/>
                    </a:solidFill>
                    <a:latin typeface="Roboto"/>
                    <a:ea typeface="Roboto Light"/>
                    <a:cs typeface="Roboto Light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1200" b="1">
                    <a:solidFill>
                      <a:schemeClr val="bg1"/>
                    </a:solidFill>
                    <a:latin typeface="Roboto"/>
                    <a:ea typeface="Roboto Light"/>
                    <a:cs typeface="Roboto Light"/>
                  </a:rPr>
                  <a:t>Liseleri</a:t>
                </a:r>
                <a:endParaRPr lang="en-US" sz="1200" b="1">
                  <a:solidFill>
                    <a:schemeClr val="bg1"/>
                  </a:solidFill>
                  <a:latin typeface="Roboto"/>
                  <a:ea typeface="Roboto Light"/>
                  <a:cs typeface="Roboto Light"/>
                </a:endParaRPr>
              </a:p>
            </p:txBody>
          </p:sp>
        </p:grpSp>
        <p:sp>
          <p:nvSpPr>
            <p:cNvPr id="31767" name="Dikdörtgen 11"/>
            <p:cNvSpPr>
              <a:spLocks noChangeArrowheads="1"/>
            </p:cNvSpPr>
            <p:nvPr/>
          </p:nvSpPr>
          <p:spPr bwMode="auto">
            <a:xfrm>
              <a:off x="4699154" y="3142241"/>
              <a:ext cx="530877" cy="994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3200" b="1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Grup 25"/>
          <p:cNvGrpSpPr>
            <a:grpSpLocks/>
          </p:cNvGrpSpPr>
          <p:nvPr/>
        </p:nvGrpSpPr>
        <p:grpSpPr bwMode="auto">
          <a:xfrm>
            <a:off x="6516688" y="1779588"/>
            <a:ext cx="2339975" cy="1079500"/>
            <a:chOff x="7644406" y="2492896"/>
            <a:chExt cx="3002814" cy="1891440"/>
          </a:xfrm>
        </p:grpSpPr>
        <p:grpSp>
          <p:nvGrpSpPr>
            <p:cNvPr id="31761" name="Group 14"/>
            <p:cNvGrpSpPr>
              <a:grpSpLocks/>
            </p:cNvGrpSpPr>
            <p:nvPr/>
          </p:nvGrpSpPr>
          <p:grpSpPr bwMode="auto"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4604" y="2603321"/>
                <a:ext cx="2460922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835" tIns="290000" rIns="580549" bIns="289999" spcCol="1270" anchor="ctr"/>
              <a:lstStyle/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/>
              </a:p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6642"/>
                <a:ext cx="1081746" cy="1084796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79" tIns="168679" rIns="168679" bIns="168679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/>
              </a:p>
            </p:txBody>
          </p:sp>
          <p:sp>
            <p:nvSpPr>
              <p:cNvPr id="31765" name="Rectangle 18"/>
              <p:cNvSpPr>
                <a:spLocks noChangeArrowheads="1"/>
              </p:cNvSpPr>
              <p:nvPr/>
            </p:nvSpPr>
            <p:spPr bwMode="auto">
              <a:xfrm>
                <a:off x="8576521" y="3320956"/>
                <a:ext cx="2088591" cy="609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b="1">
                    <a:solidFill>
                      <a:schemeClr val="bg1"/>
                    </a:solidFill>
                    <a:latin typeface="Roboto"/>
                    <a:ea typeface="Roboto Light"/>
                    <a:cs typeface="Roboto Light"/>
                  </a:rPr>
                  <a:t>Proje Okulları</a:t>
                </a:r>
                <a:endParaRPr lang="en-US" b="1">
                  <a:solidFill>
                    <a:schemeClr val="bg1"/>
                  </a:solidFill>
                  <a:latin typeface="Roboto"/>
                  <a:ea typeface="Roboto Light"/>
                  <a:cs typeface="Roboto Light"/>
                </a:endParaRPr>
              </a:p>
            </p:txBody>
          </p:sp>
        </p:grpSp>
        <p:sp>
          <p:nvSpPr>
            <p:cNvPr id="31762" name="Dikdörtgen 21"/>
            <p:cNvSpPr>
              <a:spLocks noChangeArrowheads="1"/>
            </p:cNvSpPr>
            <p:nvPr/>
          </p:nvSpPr>
          <p:spPr bwMode="auto">
            <a:xfrm>
              <a:off x="7935724" y="3213312"/>
              <a:ext cx="501148" cy="929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3200" b="1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en-US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250825" y="1635125"/>
            <a:ext cx="2233613" cy="1223963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3864" y="2603321"/>
              <a:ext cx="2460728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5" tIns="290000" rIns="580549" bIns="289999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/>
            </a:p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104"/>
              <a:ext cx="1082038" cy="1081873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79" tIns="168679" rIns="168679" bIns="168679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3200" b="1" dirty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1759" name="Rectangle 6"/>
            <p:cNvSpPr>
              <a:spLocks noChangeArrowheads="1"/>
            </p:cNvSpPr>
            <p:nvPr/>
          </p:nvSpPr>
          <p:spPr bwMode="auto">
            <a:xfrm>
              <a:off x="2605521" y="3282866"/>
              <a:ext cx="1773517" cy="53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b="1">
                  <a:solidFill>
                    <a:schemeClr val="bg1"/>
                  </a:solidFill>
                  <a:latin typeface="Roboto"/>
                  <a:ea typeface="Roboto Light"/>
                  <a:cs typeface="Roboto Light"/>
                </a:rPr>
                <a:t>Fen liseleri</a:t>
              </a:r>
              <a:endParaRPr lang="en-US" b="1">
                <a:solidFill>
                  <a:schemeClr val="bg1"/>
                </a:solidFill>
                <a:latin typeface="Roboto"/>
                <a:ea typeface="Roboto Light"/>
                <a:cs typeface="Roboto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816" y="3373635"/>
              <a:ext cx="1557963" cy="471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2" name="Grup 23"/>
          <p:cNvGrpSpPr>
            <a:grpSpLocks/>
          </p:cNvGrpSpPr>
          <p:nvPr/>
        </p:nvGrpSpPr>
        <p:grpSpPr bwMode="auto">
          <a:xfrm>
            <a:off x="3276600" y="3076575"/>
            <a:ext cx="2251075" cy="1223963"/>
            <a:chOff x="4438032" y="2492896"/>
            <a:chExt cx="3060096" cy="1891440"/>
          </a:xfrm>
        </p:grpSpPr>
        <p:grpSp>
          <p:nvGrpSpPr>
            <p:cNvPr id="31752" name="Grup 22"/>
            <p:cNvGrpSpPr>
              <a:grpSpLocks/>
            </p:cNvGrpSpPr>
            <p:nvPr/>
          </p:nvGrpSpPr>
          <p:grpSpPr bwMode="auto"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5809" y="2492896"/>
                <a:ext cx="2462319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835" tIns="290000" rIns="580549" bIns="289999" spcCol="1270" anchor="ctr"/>
              <a:lstStyle/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 dirty="0"/>
              </a:p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79"/>
                <a:ext cx="1081177" cy="1081873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79" tIns="168679" rIns="168679" bIns="168679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/>
              </a:p>
            </p:txBody>
          </p:sp>
          <p:sp>
            <p:nvSpPr>
              <p:cNvPr id="31756" name="Rectangle 12"/>
              <p:cNvSpPr>
                <a:spLocks noChangeArrowheads="1"/>
              </p:cNvSpPr>
              <p:nvPr/>
            </p:nvSpPr>
            <p:spPr bwMode="auto">
              <a:xfrm>
                <a:off x="5482522" y="3059592"/>
                <a:ext cx="1793328" cy="1157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1200" b="1">
                    <a:solidFill>
                      <a:schemeClr val="bg1"/>
                    </a:solidFill>
                    <a:latin typeface="Roboto"/>
                    <a:ea typeface="Oswald Regular"/>
                    <a:cs typeface="Oswald Regular"/>
                  </a:rPr>
                  <a:t>Nitelikli teknik ve Mesleki Liseler</a:t>
                </a:r>
                <a:endParaRPr lang="en-US" sz="1200" b="1">
                  <a:solidFill>
                    <a:schemeClr val="bg1"/>
                  </a:solidFill>
                  <a:latin typeface="Roboto"/>
                  <a:ea typeface="Oswald Regular"/>
                  <a:cs typeface="Oswald Regular"/>
                </a:endParaRPr>
              </a:p>
            </p:txBody>
          </p:sp>
        </p:grpSp>
        <p:sp>
          <p:nvSpPr>
            <p:cNvPr id="31753" name="Dikdörtgen 11"/>
            <p:cNvSpPr>
              <a:spLocks noChangeArrowheads="1"/>
            </p:cNvSpPr>
            <p:nvPr/>
          </p:nvSpPr>
          <p:spPr bwMode="auto">
            <a:xfrm>
              <a:off x="4699154" y="3143002"/>
              <a:ext cx="530877" cy="81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3200" b="1">
                  <a:solidFill>
                    <a:schemeClr val="bg1"/>
                  </a:solidFill>
                  <a:latin typeface="Calibri" pitchFamily="34" charset="0"/>
                </a:rPr>
                <a:t>5</a:t>
              </a:r>
              <a:endParaRPr lang="en-US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6350" y="357983"/>
            <a:ext cx="9144000" cy="594377"/>
          </a:xfr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/>
          </a:gradFill>
          <a:ln w="63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000" b="1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1547813" y="1563688"/>
          <a:ext cx="5886450" cy="3003550"/>
        </p:xfrm>
        <a:graphic>
          <a:graphicData uri="http://schemas.openxmlformats.org/drawingml/2006/table">
            <a:tbl>
              <a:tblPr/>
              <a:tblGrid>
                <a:gridCol w="2846387"/>
                <a:gridCol w="1312863"/>
                <a:gridCol w="1727200"/>
              </a:tblGrid>
              <a:tr h="4032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OKUL SAYILARI VE KONTENJANLARI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2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OKUL TÜRÜ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OKUL SAYISI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KONTANJANLAR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Fen Lisesi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46,710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Sosyal bilimler Lisesi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12.846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Anadolu Lisesi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71.494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Mesleki ve Teknik Anadolu Lisesi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40.070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Anadolu imam Hatip Lisesi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42.008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41D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Toplam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41D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1.856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41D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213.128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C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8298"/>
            <a:ext cx="9144000" cy="594066"/>
          </a:xfr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/>
          </a:gradFill>
          <a:ln w="63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tr-TR" sz="4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0038" y="3084513"/>
            <a:ext cx="8528050" cy="3492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685800"/>
            <a:endParaRPr lang="tr-TR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17600" y="2849563"/>
            <a:ext cx="485775" cy="485775"/>
            <a:chOff x="2495600" y="3102417"/>
            <a:chExt cx="646764" cy="648072"/>
          </a:xfrm>
        </p:grpSpPr>
        <p:grpSp>
          <p:nvGrpSpPr>
            <p:cNvPr id="33839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cs typeface="+mn-cs"/>
                </a:endParaRPr>
              </a:p>
            </p:txBody>
          </p:sp>
          <p:grpSp>
            <p:nvGrpSpPr>
              <p:cNvPr id="33844" name="任意多边形 83"/>
              <p:cNvGrpSpPr>
                <a:grpSpLocks/>
              </p:cNvGrpSpPr>
              <p:nvPr/>
            </p:nvGrpSpPr>
            <p:grpSpPr bwMode="auto">
              <a:xfrm>
                <a:off x="6367131" y="2484584"/>
                <a:ext cx="2536975" cy="2530755"/>
                <a:chOff x="1487424" y="3797808"/>
                <a:chExt cx="652272" cy="652272"/>
              </a:xfrm>
            </p:grpSpPr>
            <p:pic>
              <p:nvPicPr>
                <p:cNvPr id="33845" name="任意多边形 8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87424" y="3797808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46" name="Text Box 9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494535" y="3804337"/>
                  <a:ext cx="638367" cy="6368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8580" tIns="34290" rIns="68580" bIns="34290" anchor="ctr"/>
                <a:lstStyle/>
                <a:p>
                  <a:pPr algn="ctr" defTabSz="685800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3840" name="椭圆 80"/>
            <p:cNvGrpSpPr>
              <a:grpSpLocks/>
            </p:cNvGrpSpPr>
            <p:nvPr/>
          </p:nvGrpSpPr>
          <p:grpSpPr bwMode="auto">
            <a:xfrm>
              <a:off x="2626605" y="3235525"/>
              <a:ext cx="384436" cy="384269"/>
              <a:chOff x="1621536" y="3931920"/>
              <a:chExt cx="384048" cy="384048"/>
            </a:xfrm>
          </p:grpSpPr>
          <p:pic>
            <p:nvPicPr>
              <p:cNvPr id="33841" name="椭圆 8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1536" y="3931920"/>
                <a:ext cx="384048" cy="384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42" name="Text Box 12"/>
              <p:cNvSpPr txBox="1">
                <a:spLocks noChangeArrowheads="1"/>
              </p:cNvSpPr>
              <p:nvPr/>
            </p:nvSpPr>
            <p:spPr bwMode="auto">
              <a:xfrm>
                <a:off x="1681314" y="3990008"/>
                <a:ext cx="264808" cy="26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 anchor="ctr"/>
              <a:lstStyle/>
              <a:p>
                <a:pPr algn="ctr" defTabSz="68580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173413" y="2849563"/>
            <a:ext cx="484187" cy="485775"/>
            <a:chOff x="2495600" y="3102417"/>
            <a:chExt cx="646764" cy="648072"/>
          </a:xfrm>
        </p:grpSpPr>
        <p:grpSp>
          <p:nvGrpSpPr>
            <p:cNvPr id="3383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cs typeface="+mn-cs"/>
                </a:endParaRPr>
              </a:p>
            </p:txBody>
          </p:sp>
          <p:grpSp>
            <p:nvGrpSpPr>
              <p:cNvPr id="33836" name="任意多边形 83"/>
              <p:cNvGrpSpPr>
                <a:grpSpLocks/>
              </p:cNvGrpSpPr>
              <p:nvPr/>
            </p:nvGrpSpPr>
            <p:grpSpPr bwMode="auto">
              <a:xfrm>
                <a:off x="6379480" y="2484584"/>
                <a:ext cx="2513265" cy="2530755"/>
                <a:chOff x="4230624" y="3797808"/>
                <a:chExt cx="646176" cy="652272"/>
              </a:xfrm>
            </p:grpSpPr>
            <p:pic>
              <p:nvPicPr>
                <p:cNvPr id="33837" name="任意多边形 83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230624" y="3797808"/>
                  <a:ext cx="646176" cy="652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38" name="Text Box 18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4234560" y="3804337"/>
                  <a:ext cx="638367" cy="6368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8580" tIns="34290" rIns="68580" bIns="34290" anchor="ctr"/>
                <a:lstStyle/>
                <a:p>
                  <a:pPr algn="ctr" defTabSz="685800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3832" name="椭圆 80"/>
            <p:cNvGrpSpPr>
              <a:grpSpLocks/>
            </p:cNvGrpSpPr>
            <p:nvPr/>
          </p:nvGrpSpPr>
          <p:grpSpPr bwMode="auto">
            <a:xfrm>
              <a:off x="2623681" y="3235525"/>
              <a:ext cx="390538" cy="384269"/>
              <a:chOff x="4358640" y="3931920"/>
              <a:chExt cx="390144" cy="384048"/>
            </a:xfrm>
          </p:grpSpPr>
          <p:pic>
            <p:nvPicPr>
              <p:cNvPr id="33833" name="椭圆 80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58640" y="3931920"/>
                <a:ext cx="390144" cy="384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34" name="Text Box 21"/>
              <p:cNvSpPr txBox="1">
                <a:spLocks noChangeArrowheads="1"/>
              </p:cNvSpPr>
              <p:nvPr/>
            </p:nvSpPr>
            <p:spPr bwMode="auto">
              <a:xfrm>
                <a:off x="4421339" y="3990008"/>
                <a:ext cx="264808" cy="26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 anchor="ctr"/>
              <a:lstStyle/>
              <a:p>
                <a:pPr algn="ctr" defTabSz="68580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07025" y="2841625"/>
            <a:ext cx="485775" cy="485775"/>
            <a:chOff x="2495600" y="3102417"/>
            <a:chExt cx="646764" cy="648072"/>
          </a:xfrm>
        </p:grpSpPr>
        <p:grpSp>
          <p:nvGrpSpPr>
            <p:cNvPr id="33823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cs typeface="+mn-cs"/>
                </a:endParaRPr>
              </a:p>
            </p:txBody>
          </p:sp>
          <p:grpSp>
            <p:nvGrpSpPr>
              <p:cNvPr id="33828" name="任意多边形 83"/>
              <p:cNvGrpSpPr>
                <a:grpSpLocks/>
              </p:cNvGrpSpPr>
              <p:nvPr/>
            </p:nvGrpSpPr>
            <p:grpSpPr bwMode="auto">
              <a:xfrm>
                <a:off x="6366669" y="2480397"/>
                <a:ext cx="2530755" cy="2530755"/>
                <a:chOff x="7205472" y="3785616"/>
                <a:chExt cx="652272" cy="652272"/>
              </a:xfrm>
            </p:grpSpPr>
            <p:pic>
              <p:nvPicPr>
                <p:cNvPr id="33829" name="任意多边形 83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205472" y="3785616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30" name="Text Box 27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7213504" y="3792442"/>
                  <a:ext cx="638367" cy="638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8580" tIns="34290" rIns="68580" bIns="34290" anchor="ctr"/>
                <a:lstStyle/>
                <a:p>
                  <a:pPr algn="ctr" defTabSz="685800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3824" name="椭圆 80"/>
            <p:cNvGrpSpPr>
              <a:grpSpLocks/>
            </p:cNvGrpSpPr>
            <p:nvPr/>
          </p:nvGrpSpPr>
          <p:grpSpPr bwMode="auto">
            <a:xfrm>
              <a:off x="2626157" y="3234446"/>
              <a:ext cx="383493" cy="384269"/>
              <a:chOff x="7339584" y="3919728"/>
              <a:chExt cx="384048" cy="384048"/>
            </a:xfrm>
          </p:grpSpPr>
          <p:pic>
            <p:nvPicPr>
              <p:cNvPr id="33825" name="椭圆 80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339584" y="3919728"/>
                <a:ext cx="384048" cy="384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26" name="Text Box 30"/>
              <p:cNvSpPr txBox="1">
                <a:spLocks noChangeArrowheads="1"/>
              </p:cNvSpPr>
              <p:nvPr/>
            </p:nvSpPr>
            <p:spPr bwMode="auto">
              <a:xfrm>
                <a:off x="7399958" y="3978895"/>
                <a:ext cx="265459" cy="26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 anchor="ctr"/>
              <a:lstStyle/>
              <a:p>
                <a:pPr algn="ctr" defTabSz="68580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589838" y="2832100"/>
            <a:ext cx="485775" cy="485775"/>
            <a:chOff x="2495600" y="3102417"/>
            <a:chExt cx="646764" cy="648072"/>
          </a:xfrm>
        </p:grpSpPr>
        <p:grpSp>
          <p:nvGrpSpPr>
            <p:cNvPr id="33815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cs typeface="+mn-cs"/>
                </a:endParaRPr>
              </a:p>
            </p:txBody>
          </p:sp>
          <p:grpSp>
            <p:nvGrpSpPr>
              <p:cNvPr id="33820" name="任意多边形 83"/>
              <p:cNvGrpSpPr>
                <a:grpSpLocks/>
              </p:cNvGrpSpPr>
              <p:nvPr/>
            </p:nvGrpSpPr>
            <p:grpSpPr bwMode="auto">
              <a:xfrm>
                <a:off x="6376022" y="2476207"/>
                <a:ext cx="2513265" cy="2530755"/>
                <a:chOff x="10119360" y="3773424"/>
                <a:chExt cx="646176" cy="652272"/>
              </a:xfrm>
            </p:grpSpPr>
            <p:pic>
              <p:nvPicPr>
                <p:cNvPr id="33821" name="任意多边形 83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0119360" y="3773424"/>
                  <a:ext cx="646176" cy="652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22" name="Text Box 36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0124185" y="3782112"/>
                  <a:ext cx="638367" cy="6368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8580" tIns="34290" rIns="68580" bIns="34290" anchor="ctr"/>
                <a:lstStyle/>
                <a:p>
                  <a:pPr algn="ctr" defTabSz="685800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3816" name="椭圆 80"/>
            <p:cNvGrpSpPr>
              <a:grpSpLocks/>
            </p:cNvGrpSpPr>
            <p:nvPr/>
          </p:nvGrpSpPr>
          <p:grpSpPr bwMode="auto">
            <a:xfrm>
              <a:off x="2622791" y="3233365"/>
              <a:ext cx="390538" cy="384269"/>
              <a:chOff x="10247376" y="3907536"/>
              <a:chExt cx="390144" cy="384048"/>
            </a:xfrm>
          </p:grpSpPr>
          <p:pic>
            <p:nvPicPr>
              <p:cNvPr id="33817" name="椭圆 80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0247376" y="3907536"/>
                <a:ext cx="390144" cy="384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18" name="Text Box 39"/>
              <p:cNvSpPr txBox="1">
                <a:spLocks noChangeArrowheads="1"/>
              </p:cNvSpPr>
              <p:nvPr/>
            </p:nvSpPr>
            <p:spPr bwMode="auto">
              <a:xfrm>
                <a:off x="10310964" y="3967783"/>
                <a:ext cx="264808" cy="26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 anchor="ctr"/>
              <a:lstStyle/>
              <a:p>
                <a:pPr algn="ctr" defTabSz="68580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792163" y="1384300"/>
            <a:ext cx="1074737" cy="1120775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/>
            </a:p>
          </p:txBody>
        </p:sp>
        <p:sp>
          <p:nvSpPr>
            <p:cNvPr id="33814" name="TextBox 28"/>
            <p:cNvSpPr txBox="1">
              <a:spLocks noChangeArrowheads="1"/>
            </p:cNvSpPr>
            <p:nvPr/>
          </p:nvSpPr>
          <p:spPr bwMode="auto">
            <a:xfrm>
              <a:off x="1377037" y="2132339"/>
              <a:ext cx="963220" cy="82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defTabSz="685800"/>
              <a:r>
                <a:rPr lang="tr-TR" sz="1800" b="1">
                  <a:solidFill>
                    <a:srgbClr val="424242"/>
                  </a:solidFill>
                  <a:latin typeface="Calibri" pitchFamily="34" charset="0"/>
                </a:rPr>
                <a:t>Nisan </a:t>
              </a:r>
            </a:p>
            <a:p>
              <a:pPr defTabSz="685800"/>
              <a:r>
                <a:rPr lang="tr-TR" sz="1800" b="1">
                  <a:solidFill>
                    <a:srgbClr val="424242"/>
                  </a:solidFill>
                  <a:latin typeface="Calibri" pitchFamily="34" charset="0"/>
                </a:rPr>
                <a:t>Ayı </a:t>
              </a:r>
            </a:p>
          </p:txBody>
        </p:sp>
      </p:grpSp>
      <p:grpSp>
        <p:nvGrpSpPr>
          <p:cNvPr id="43" name="Grup 42"/>
          <p:cNvGrpSpPr>
            <a:grpSpLocks/>
          </p:cNvGrpSpPr>
          <p:nvPr/>
        </p:nvGrpSpPr>
        <p:grpSpPr bwMode="auto">
          <a:xfrm>
            <a:off x="2843213" y="1347788"/>
            <a:ext cx="1177925" cy="1155700"/>
            <a:chOff x="3818881" y="1877374"/>
            <a:chExt cx="1569707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4" y="1877374"/>
              <a:ext cx="1482972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/>
            </a:p>
          </p:txBody>
        </p:sp>
        <p:sp>
          <p:nvSpPr>
            <p:cNvPr id="33812" name="TextBox 29"/>
            <p:cNvSpPr txBox="1">
              <a:spLocks noChangeArrowheads="1"/>
            </p:cNvSpPr>
            <p:nvPr/>
          </p:nvSpPr>
          <p:spPr bwMode="auto">
            <a:xfrm>
              <a:off x="3818881" y="2133502"/>
              <a:ext cx="1569707" cy="82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ctr" defTabSz="685800"/>
              <a:endParaRPr lang="tr-TR" sz="1800" b="1">
                <a:solidFill>
                  <a:srgbClr val="424242"/>
                </a:solidFill>
                <a:latin typeface="Calibri" pitchFamily="34" charset="0"/>
              </a:endParaRPr>
            </a:p>
            <a:p>
              <a:pPr algn="ctr" defTabSz="685800"/>
              <a:r>
                <a:rPr lang="tr-TR" sz="1800" b="1">
                  <a:solidFill>
                    <a:srgbClr val="424242"/>
                  </a:solidFill>
                  <a:latin typeface="Calibri" pitchFamily="34" charset="0"/>
                </a:rPr>
                <a:t>6 HAZİRAN</a:t>
              </a:r>
            </a:p>
          </p:txBody>
        </p:sp>
      </p:grpSp>
      <p:grpSp>
        <p:nvGrpSpPr>
          <p:cNvPr id="44" name="Grup 43"/>
          <p:cNvGrpSpPr>
            <a:grpSpLocks/>
          </p:cNvGrpSpPr>
          <p:nvPr/>
        </p:nvGrpSpPr>
        <p:grpSpPr bwMode="auto">
          <a:xfrm>
            <a:off x="5068888" y="1408113"/>
            <a:ext cx="1122362" cy="1533525"/>
            <a:chOff x="6758336" y="1878795"/>
            <a:chExt cx="1496062" cy="204443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38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/>
            </a:p>
          </p:txBody>
        </p:sp>
        <p:sp>
          <p:nvSpPr>
            <p:cNvPr id="33810" name="TextBox 30"/>
            <p:cNvSpPr txBox="1">
              <a:spLocks noChangeArrowheads="1"/>
            </p:cNvSpPr>
            <p:nvPr/>
          </p:nvSpPr>
          <p:spPr bwMode="auto">
            <a:xfrm>
              <a:off x="6940783" y="2277206"/>
              <a:ext cx="1050257" cy="164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ctr" defTabSz="685800"/>
              <a:r>
                <a:rPr lang="tr-TR" b="1">
                  <a:solidFill>
                    <a:srgbClr val="424242"/>
                  </a:solidFill>
                  <a:latin typeface="Calibri" pitchFamily="34" charset="0"/>
                </a:rPr>
                <a:t> Haziran </a:t>
              </a:r>
            </a:p>
            <a:p>
              <a:pPr algn="ctr" defTabSz="685800"/>
              <a:r>
                <a:rPr lang="tr-TR" b="1">
                  <a:solidFill>
                    <a:srgbClr val="424242"/>
                  </a:solidFill>
                  <a:latin typeface="Calibri" pitchFamily="34" charset="0"/>
                </a:rPr>
                <a:t>Ayının</a:t>
              </a:r>
            </a:p>
            <a:p>
              <a:pPr algn="ctr" defTabSz="685800"/>
              <a:r>
                <a:rPr lang="tr-TR" b="1">
                  <a:solidFill>
                    <a:srgbClr val="424242"/>
                  </a:solidFill>
                  <a:latin typeface="Calibri" pitchFamily="34" charset="0"/>
                </a:rPr>
                <a:t> sonunda</a:t>
              </a:r>
            </a:p>
            <a:p>
              <a:pPr algn="ctr" defTabSz="685800"/>
              <a:endParaRPr lang="tr-TR" sz="1800" b="1">
                <a:solidFill>
                  <a:srgbClr val="424242"/>
                </a:solidFill>
                <a:latin typeface="Calibri" pitchFamily="34" charset="0"/>
              </a:endParaRPr>
            </a:p>
            <a:p>
              <a:pPr algn="ctr" defTabSz="685800"/>
              <a:endParaRPr lang="tr-TR" sz="1800" b="1">
                <a:solidFill>
                  <a:srgbClr val="424242"/>
                </a:solidFill>
                <a:latin typeface="Calibri" pitchFamily="34" charset="0"/>
              </a:endParaRPr>
            </a:p>
          </p:txBody>
        </p:sp>
      </p:grpSp>
      <p:grpSp>
        <p:nvGrpSpPr>
          <p:cNvPr id="45" name="Grup 44"/>
          <p:cNvGrpSpPr>
            <a:grpSpLocks/>
          </p:cNvGrpSpPr>
          <p:nvPr/>
        </p:nvGrpSpPr>
        <p:grpSpPr bwMode="auto">
          <a:xfrm>
            <a:off x="7304088" y="1463675"/>
            <a:ext cx="1042987" cy="1104900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/>
            </a:p>
          </p:txBody>
        </p:sp>
        <p:sp>
          <p:nvSpPr>
            <p:cNvPr id="33808" name="TextBox 31"/>
            <p:cNvSpPr txBox="1">
              <a:spLocks noChangeArrowheads="1"/>
            </p:cNvSpPr>
            <p:nvPr/>
          </p:nvSpPr>
          <p:spPr bwMode="auto">
            <a:xfrm>
              <a:off x="9840416" y="2276872"/>
              <a:ext cx="125290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ctr" defTabSz="685800"/>
              <a:r>
                <a:rPr lang="tr-TR" sz="1800" b="1">
                  <a:solidFill>
                    <a:srgbClr val="424242"/>
                  </a:solidFill>
                  <a:latin typeface="Calibri" pitchFamily="34" charset="0"/>
                </a:rPr>
                <a:t>Temmuz</a:t>
              </a:r>
            </a:p>
            <a:p>
              <a:pPr algn="ctr" defTabSz="685800"/>
              <a:r>
                <a:rPr lang="tr-TR" sz="1800" b="1">
                  <a:solidFill>
                    <a:srgbClr val="424242"/>
                  </a:solidFill>
                  <a:latin typeface="Calibri" pitchFamily="34" charset="0"/>
                </a:rPr>
                <a:t>Ayında</a:t>
              </a:r>
              <a:endParaRPr lang="vi-VN" sz="1800" b="1">
                <a:solidFill>
                  <a:srgbClr val="424242"/>
                </a:solidFill>
                <a:latin typeface="Calibri" pitchFamily="34" charset="0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6600" y="3430588"/>
            <a:ext cx="13017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tr-TR" sz="1800" b="1">
                <a:solidFill>
                  <a:srgbClr val="53266E"/>
                </a:solidFill>
                <a:latin typeface="Calibri" pitchFamily="34" charset="0"/>
              </a:rPr>
              <a:t>Sınav Başvurular</a:t>
            </a:r>
            <a:r>
              <a:rPr lang="tr-TR" sz="1800" b="1">
                <a:solidFill>
                  <a:srgbClr val="595959"/>
                </a:solidFill>
                <a:latin typeface="Calibri" pitchFamily="34" charset="0"/>
              </a:rPr>
              <a:t>ı</a:t>
            </a:r>
            <a:r>
              <a:rPr lang="en-US" sz="1500">
                <a:solidFill>
                  <a:srgbClr val="59595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844800" y="3432175"/>
            <a:ext cx="1152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tr-TR" sz="1800" b="1">
                <a:solidFill>
                  <a:srgbClr val="FF0000"/>
                </a:solidFill>
                <a:latin typeface="Calibri" pitchFamily="34" charset="0"/>
              </a:rPr>
              <a:t>Sınav Tarihi</a:t>
            </a:r>
            <a:endParaRPr lang="en-US" sz="1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1413" y="3432175"/>
            <a:ext cx="1479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tr-TR" sz="1800" b="1">
                <a:solidFill>
                  <a:srgbClr val="3C938C"/>
                </a:solidFill>
                <a:latin typeface="Calibri" pitchFamily="34" charset="0"/>
              </a:rPr>
              <a:t>Sınav Sonucunun Açıklanması</a:t>
            </a:r>
            <a:r>
              <a:rPr lang="en-US" sz="1800" b="1">
                <a:solidFill>
                  <a:srgbClr val="3C938C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80288" y="3430588"/>
            <a:ext cx="10636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tr-TR" sz="1800" b="1">
                <a:solidFill>
                  <a:srgbClr val="979F2C"/>
                </a:solidFill>
                <a:latin typeface="Calibri" pitchFamily="34" charset="0"/>
              </a:rPr>
              <a:t>Tercih İşlemleri</a:t>
            </a:r>
            <a:r>
              <a:rPr lang="en-US" sz="1800" b="1">
                <a:solidFill>
                  <a:srgbClr val="979F2C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Back to School Presentation by Slidesgo">
  <a:themeElements>
    <a:clrScheme name="Simple Light">
      <a:dk1>
        <a:srgbClr val="000000"/>
      </a:dk1>
      <a:lt1>
        <a:srgbClr val="FFFFFF"/>
      </a:lt1>
      <a:dk2>
        <a:srgbClr val="D6E8F0"/>
      </a:dk2>
      <a:lt2>
        <a:srgbClr val="FFFFFF"/>
      </a:lt2>
      <a:accent1>
        <a:srgbClr val="3C78D8"/>
      </a:accent1>
      <a:accent2>
        <a:srgbClr val="9CC34C"/>
      </a:accent2>
      <a:accent3>
        <a:srgbClr val="CC0000"/>
      </a:accent3>
      <a:accent4>
        <a:srgbClr val="E69138"/>
      </a:accent4>
      <a:accent5>
        <a:srgbClr val="F1C232"/>
      </a:accent5>
      <a:accent6>
        <a:srgbClr val="000000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643</Words>
  <Application>Microsoft Office PowerPoint</Application>
  <PresentationFormat>Ekran Gösterisi (16:9)</PresentationFormat>
  <Paragraphs>185</Paragraphs>
  <Slides>27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Tasarım Şablonu</vt:lpstr>
      </vt:variant>
      <vt:variant>
        <vt:i4>15</vt:i4>
      </vt:variant>
      <vt:variant>
        <vt:lpstr>Slayt Başlıkları</vt:lpstr>
      </vt:variant>
      <vt:variant>
        <vt:i4>27</vt:i4>
      </vt:variant>
    </vt:vector>
  </HeadingPairs>
  <TitlesOfParts>
    <vt:vector size="52" baseType="lpstr">
      <vt:lpstr>Arial</vt:lpstr>
      <vt:lpstr>Luckiest Guy</vt:lpstr>
      <vt:lpstr>Open Sans</vt:lpstr>
      <vt:lpstr>Calibri</vt:lpstr>
      <vt:lpstr>Roboto</vt:lpstr>
      <vt:lpstr>Oswald Regular</vt:lpstr>
      <vt:lpstr>Roboto Light</vt:lpstr>
      <vt:lpstr>SimSun</vt:lpstr>
      <vt:lpstr>Roboto Condensed</vt:lpstr>
      <vt:lpstr>Source Sans Pro Light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Back to School Presentation by Slidesgo</vt:lpstr>
      <vt:lpstr>NEDİR BU LGS?</vt:lpstr>
      <vt:lpstr>LİSELERE YERLEŞME SİSTEMİ</vt:lpstr>
      <vt:lpstr>1. MERKEZİ YERLEŞTİRME SİSTEMİ</vt:lpstr>
      <vt:lpstr>MERKEZİ YERLEŞTİRME SİSTEMİ</vt:lpstr>
      <vt:lpstr>MERKEZİ YERLEŞTİRME SİSTEMİNDE ÖĞRENCİLER SINAV PUANI İLE OKULLARA YERLEŞTİRİLİR.</vt:lpstr>
      <vt:lpstr>DİĞER KRİTERLER</vt:lpstr>
      <vt:lpstr>Slayt 7</vt:lpstr>
      <vt:lpstr>Slayt 8</vt:lpstr>
      <vt:lpstr>Slayt 9</vt:lpstr>
      <vt:lpstr>LİSELERE GEÇİŞ SINAVI</vt:lpstr>
      <vt:lpstr>Slayt 11</vt:lpstr>
      <vt:lpstr>Slayt 12</vt:lpstr>
      <vt:lpstr>Slayt 13</vt:lpstr>
      <vt:lpstr>SORULAR  8.SINIF KONULARINDAN OLUŞMAKTADIR!</vt:lpstr>
      <vt:lpstr>Slayt 15</vt:lpstr>
      <vt:lpstr>Slayt 16</vt:lpstr>
      <vt:lpstr>2.YEREL YERLEŞTİRME SİSTEMİ</vt:lpstr>
      <vt:lpstr>YEREL YERLEŞTİRME SİSTEMİ</vt:lpstr>
      <vt:lpstr>KAYIT ALANLARI</vt:lpstr>
      <vt:lpstr>Slayt 20</vt:lpstr>
      <vt:lpstr>Slayt 21</vt:lpstr>
      <vt:lpstr>DİĞER KRİTERLER</vt:lpstr>
      <vt:lpstr>Slayt 23</vt:lpstr>
      <vt:lpstr>Slayt 24</vt:lpstr>
      <vt:lpstr>2020 MERKEZİ YERLEŞTİRMEYLE ÖĞRENCİ ALAN  LİSELERİN % LİK DİLİMLERİ</vt:lpstr>
      <vt:lpstr>2020 ETİMESGUT İLÇESİNDE İLK YEREL YERLEŞTİRMEYLE ÖĞRENCİ ALAN OKULLARIN  OBP PUANLARI</vt:lpstr>
      <vt:lpstr>NEDİR BU LGS?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NEDİR BU LGS?</dc:title>
  <cp:lastModifiedBy>rehberlik</cp:lastModifiedBy>
  <cp:revision>25</cp:revision>
  <dcterms:modified xsi:type="dcterms:W3CDTF">2020-11-13T07:36:32Z</dcterms:modified>
</cp:coreProperties>
</file>